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58" r:id="rId4"/>
    <p:sldId id="262" r:id="rId5"/>
    <p:sldId id="298" r:id="rId6"/>
    <p:sldId id="269" r:id="rId7"/>
    <p:sldId id="259" r:id="rId8"/>
    <p:sldId id="261" r:id="rId9"/>
    <p:sldId id="291" r:id="rId10"/>
    <p:sldId id="265" r:id="rId11"/>
    <p:sldId id="264" r:id="rId12"/>
    <p:sldId id="263" r:id="rId13"/>
    <p:sldId id="266" r:id="rId14"/>
    <p:sldId id="267" r:id="rId15"/>
    <p:sldId id="273" r:id="rId16"/>
    <p:sldId id="295" r:id="rId17"/>
    <p:sldId id="268" r:id="rId18"/>
    <p:sldId id="257" r:id="rId19"/>
    <p:sldId id="271" r:id="rId20"/>
    <p:sldId id="280" r:id="rId21"/>
    <p:sldId id="274" r:id="rId22"/>
    <p:sldId id="279" r:id="rId23"/>
    <p:sldId id="296" r:id="rId24"/>
    <p:sldId id="275" r:id="rId25"/>
    <p:sldId id="276" r:id="rId26"/>
    <p:sldId id="277" r:id="rId27"/>
    <p:sldId id="290" r:id="rId28"/>
    <p:sldId id="282" r:id="rId29"/>
    <p:sldId id="284" r:id="rId30"/>
    <p:sldId id="285" r:id="rId31"/>
    <p:sldId id="288" r:id="rId32"/>
    <p:sldId id="289" r:id="rId33"/>
    <p:sldId id="286" r:id="rId34"/>
    <p:sldId id="287" r:id="rId35"/>
    <p:sldId id="297" r:id="rId36"/>
    <p:sldId id="299" r:id="rId37"/>
    <p:sldId id="300" r:id="rId38"/>
    <p:sldId id="301" r:id="rId39"/>
    <p:sldId id="303" r:id="rId40"/>
    <p:sldId id="302" r:id="rId41"/>
    <p:sldId id="294" r:id="rId42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786" autoAdjust="0"/>
    <p:restoredTop sz="94660"/>
  </p:normalViewPr>
  <p:slideViewPr>
    <p:cSldViewPr snapToGrid="0">
      <p:cViewPr varScale="1">
        <p:scale>
          <a:sx n="86" d="100"/>
          <a:sy n="86" d="100"/>
        </p:scale>
        <p:origin x="571" y="-19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image" Target="../media/image5.jpg"/><Relationship Id="rId4" Type="http://schemas.openxmlformats.org/officeDocument/2006/relationships/image" Target="../media/image8.jpg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image" Target="../media/image29.png"/><Relationship Id="rId4" Type="http://schemas.openxmlformats.org/officeDocument/2006/relationships/image" Target="../media/image32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image" Target="../media/image5.jpg"/><Relationship Id="rId4" Type="http://schemas.openxmlformats.org/officeDocument/2006/relationships/image" Target="../media/image8.jp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1.png"/><Relationship Id="rId1" Type="http://schemas.openxmlformats.org/officeDocument/2006/relationships/image" Target="../media/image29.png"/><Relationship Id="rId4" Type="http://schemas.openxmlformats.org/officeDocument/2006/relationships/image" Target="../media/image32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36C9642-B8B9-4A0A-8B3E-B1A0579310D8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ru-RU"/>
        </a:p>
      </dgm:t>
    </dgm:pt>
    <dgm:pt modelId="{03AC0DBF-6257-4CC9-866C-721B3EB57CA6}">
      <dgm:prSet/>
      <dgm:spPr/>
      <dgm:t>
        <a:bodyPr/>
        <a:lstStyle/>
        <a:p>
          <a:r>
            <a:rPr lang="en-US" dirty="0"/>
            <a:t>Incomplete data</a:t>
          </a:r>
          <a:endParaRPr lang="ru-RU" dirty="0"/>
        </a:p>
      </dgm:t>
    </dgm:pt>
    <dgm:pt modelId="{C4412722-701A-48BE-825E-DF5675E925C1}" type="parTrans" cxnId="{DC0BAE0C-B8CC-43A3-B935-747065848612}">
      <dgm:prSet/>
      <dgm:spPr/>
      <dgm:t>
        <a:bodyPr/>
        <a:lstStyle/>
        <a:p>
          <a:endParaRPr lang="ru-RU"/>
        </a:p>
      </dgm:t>
    </dgm:pt>
    <dgm:pt modelId="{E60B53EC-195D-4EC4-9AAF-B2225ABD8E57}" type="sibTrans" cxnId="{DC0BAE0C-B8CC-43A3-B935-747065848612}">
      <dgm:prSet/>
      <dgm:spPr/>
      <dgm:t>
        <a:bodyPr/>
        <a:lstStyle/>
        <a:p>
          <a:endParaRPr lang="ru-RU" dirty="0"/>
        </a:p>
      </dgm:t>
    </dgm:pt>
    <dgm:pt modelId="{D4E39CE4-D8D7-4525-B1CB-0D22B0AE99C0}">
      <dgm:prSet/>
      <dgm:spPr/>
      <dgm:t>
        <a:bodyPr/>
        <a:lstStyle/>
        <a:p>
          <a:r>
            <a:rPr lang="en-US" dirty="0"/>
            <a:t>Fill missing values</a:t>
          </a:r>
          <a:endParaRPr lang="ru-RU" dirty="0"/>
        </a:p>
      </dgm:t>
    </dgm:pt>
    <dgm:pt modelId="{17E82577-18A2-4A48-B537-041EE0C9F3AD}" type="parTrans" cxnId="{5CF01D65-C548-4330-9D71-A8EA35B78653}">
      <dgm:prSet/>
      <dgm:spPr/>
      <dgm:t>
        <a:bodyPr/>
        <a:lstStyle/>
        <a:p>
          <a:endParaRPr lang="ru-RU"/>
        </a:p>
      </dgm:t>
    </dgm:pt>
    <dgm:pt modelId="{06815ECF-0EE7-4E00-91D0-5BD79BF1D5A0}" type="sibTrans" cxnId="{5CF01D65-C548-4330-9D71-A8EA35B78653}">
      <dgm:prSet/>
      <dgm:spPr/>
      <dgm:t>
        <a:bodyPr/>
        <a:lstStyle/>
        <a:p>
          <a:endParaRPr lang="ru-RU"/>
        </a:p>
      </dgm:t>
    </dgm:pt>
    <dgm:pt modelId="{FA288E34-C19C-4385-9242-C1B8391490EB}">
      <dgm:prSet/>
      <dgm:spPr/>
      <dgm:t>
        <a:bodyPr/>
        <a:lstStyle/>
        <a:p>
          <a:r>
            <a:rPr lang="en-US" dirty="0"/>
            <a:t>Not enough data</a:t>
          </a:r>
          <a:endParaRPr lang="ru-RU" dirty="0"/>
        </a:p>
      </dgm:t>
    </dgm:pt>
    <dgm:pt modelId="{74B69A4E-4E1D-47AB-8590-464DEB52E5CF}" type="parTrans" cxnId="{57D0F7F6-8BE0-4035-AA56-6C392861BD62}">
      <dgm:prSet/>
      <dgm:spPr/>
      <dgm:t>
        <a:bodyPr/>
        <a:lstStyle/>
        <a:p>
          <a:endParaRPr lang="ru-RU"/>
        </a:p>
      </dgm:t>
    </dgm:pt>
    <dgm:pt modelId="{6259E98F-9E00-4682-A013-C7ECE57E18D5}" type="sibTrans" cxnId="{57D0F7F6-8BE0-4035-AA56-6C392861BD62}">
      <dgm:prSet/>
      <dgm:spPr/>
      <dgm:t>
        <a:bodyPr/>
        <a:lstStyle/>
        <a:p>
          <a:endParaRPr lang="ru-RU" dirty="0"/>
        </a:p>
      </dgm:t>
    </dgm:pt>
    <dgm:pt modelId="{4D700F0F-490B-48FF-91F9-083225F8A531}">
      <dgm:prSet/>
      <dgm:spPr/>
      <dgm:t>
        <a:bodyPr/>
        <a:lstStyle/>
        <a:p>
          <a:r>
            <a:rPr lang="en-US" dirty="0"/>
            <a:t>Generate new data</a:t>
          </a:r>
          <a:endParaRPr lang="ru-RU" dirty="0"/>
        </a:p>
      </dgm:t>
    </dgm:pt>
    <dgm:pt modelId="{A7B50D7E-6E9E-44DF-AE47-C900B42DDEC0}" type="parTrans" cxnId="{007DB3FE-D0DD-4F40-89ED-EC5202B31127}">
      <dgm:prSet/>
      <dgm:spPr/>
      <dgm:t>
        <a:bodyPr/>
        <a:lstStyle/>
        <a:p>
          <a:endParaRPr lang="ru-RU"/>
        </a:p>
      </dgm:t>
    </dgm:pt>
    <dgm:pt modelId="{AD952C4B-9E9B-4AEF-8BB0-3CC291295B07}" type="sibTrans" cxnId="{007DB3FE-D0DD-4F40-89ED-EC5202B31127}">
      <dgm:prSet/>
      <dgm:spPr/>
      <dgm:t>
        <a:bodyPr/>
        <a:lstStyle/>
        <a:p>
          <a:endParaRPr lang="ru-RU"/>
        </a:p>
      </dgm:t>
    </dgm:pt>
    <dgm:pt modelId="{963DA969-F491-4EEA-8554-D3C417672491}">
      <dgm:prSet/>
      <dgm:spPr/>
      <dgm:t>
        <a:bodyPr/>
        <a:lstStyle/>
        <a:p>
          <a:r>
            <a:rPr lang="en-US" dirty="0"/>
            <a:t>Enough data</a:t>
          </a:r>
          <a:endParaRPr lang="ru-RU" dirty="0"/>
        </a:p>
      </dgm:t>
    </dgm:pt>
    <dgm:pt modelId="{3645F155-2B36-4E84-84B0-AD1A11D36536}" type="parTrans" cxnId="{D91EA91C-BE41-482B-94A2-8DC79986BF87}">
      <dgm:prSet/>
      <dgm:spPr/>
      <dgm:t>
        <a:bodyPr/>
        <a:lstStyle/>
        <a:p>
          <a:endParaRPr lang="ru-RU"/>
        </a:p>
      </dgm:t>
    </dgm:pt>
    <dgm:pt modelId="{B90AB878-57F7-4978-9A0A-8700C1A42905}" type="sibTrans" cxnId="{D91EA91C-BE41-482B-94A2-8DC79986BF87}">
      <dgm:prSet/>
      <dgm:spPr/>
      <dgm:t>
        <a:bodyPr/>
        <a:lstStyle/>
        <a:p>
          <a:endParaRPr lang="ru-RU"/>
        </a:p>
      </dgm:t>
    </dgm:pt>
    <dgm:pt modelId="{889AC504-BCEF-4420-979F-7BF434352031}">
      <dgm:prSet/>
      <dgm:spPr/>
      <dgm:t>
        <a:bodyPr/>
        <a:lstStyle/>
        <a:p>
          <a:r>
            <a:rPr lang="en-US" dirty="0"/>
            <a:t>Verify the data</a:t>
          </a:r>
          <a:endParaRPr lang="ru-RU" dirty="0"/>
        </a:p>
      </dgm:t>
    </dgm:pt>
    <dgm:pt modelId="{47ED23A3-BAA8-4315-859B-CB1555592156}" type="parTrans" cxnId="{D96DBA88-73BE-46FF-AD93-DC2E14F13019}">
      <dgm:prSet/>
      <dgm:spPr/>
      <dgm:t>
        <a:bodyPr/>
        <a:lstStyle/>
        <a:p>
          <a:endParaRPr lang="ru-RU"/>
        </a:p>
      </dgm:t>
    </dgm:pt>
    <dgm:pt modelId="{F49D6720-B425-4C91-89C8-981033AC77F1}" type="sibTrans" cxnId="{D96DBA88-73BE-46FF-AD93-DC2E14F13019}">
      <dgm:prSet/>
      <dgm:spPr/>
      <dgm:t>
        <a:bodyPr/>
        <a:lstStyle/>
        <a:p>
          <a:endParaRPr lang="ru-RU"/>
        </a:p>
      </dgm:t>
    </dgm:pt>
    <dgm:pt modelId="{196944D4-D6A2-49F4-AE6F-9FEEE979A29B}" type="pres">
      <dgm:prSet presAssocID="{D36C9642-B8B9-4A0A-8B3E-B1A0579310D8}" presName="outerComposite" presStyleCnt="0">
        <dgm:presLayoutVars>
          <dgm:chMax val="5"/>
          <dgm:dir/>
          <dgm:resizeHandles val="exact"/>
        </dgm:presLayoutVars>
      </dgm:prSet>
      <dgm:spPr/>
    </dgm:pt>
    <dgm:pt modelId="{A72FBCD9-382B-4944-BEAB-307AB45735F3}" type="pres">
      <dgm:prSet presAssocID="{D36C9642-B8B9-4A0A-8B3E-B1A0579310D8}" presName="dummyMaxCanvas" presStyleCnt="0">
        <dgm:presLayoutVars/>
      </dgm:prSet>
      <dgm:spPr/>
    </dgm:pt>
    <dgm:pt modelId="{97A9D8A9-7C75-422E-A01B-4B8BDACF6093}" type="pres">
      <dgm:prSet presAssocID="{D36C9642-B8B9-4A0A-8B3E-B1A0579310D8}" presName="ThreeNodes_1" presStyleLbl="node1" presStyleIdx="0" presStyleCnt="3">
        <dgm:presLayoutVars>
          <dgm:bulletEnabled val="1"/>
        </dgm:presLayoutVars>
      </dgm:prSet>
      <dgm:spPr/>
    </dgm:pt>
    <dgm:pt modelId="{3FD1C224-646C-43F0-A0F3-D7F291260BE9}" type="pres">
      <dgm:prSet presAssocID="{D36C9642-B8B9-4A0A-8B3E-B1A0579310D8}" presName="ThreeNodes_2" presStyleLbl="node1" presStyleIdx="1" presStyleCnt="3">
        <dgm:presLayoutVars>
          <dgm:bulletEnabled val="1"/>
        </dgm:presLayoutVars>
      </dgm:prSet>
      <dgm:spPr/>
    </dgm:pt>
    <dgm:pt modelId="{5D42ADC6-4AE4-4195-9C21-5F0E9443A541}" type="pres">
      <dgm:prSet presAssocID="{D36C9642-B8B9-4A0A-8B3E-B1A0579310D8}" presName="ThreeNodes_3" presStyleLbl="node1" presStyleIdx="2" presStyleCnt="3">
        <dgm:presLayoutVars>
          <dgm:bulletEnabled val="1"/>
        </dgm:presLayoutVars>
      </dgm:prSet>
      <dgm:spPr/>
    </dgm:pt>
    <dgm:pt modelId="{D7C5F8E2-55E4-4CF7-937A-DFE0E96CAD8C}" type="pres">
      <dgm:prSet presAssocID="{D36C9642-B8B9-4A0A-8B3E-B1A0579310D8}" presName="ThreeConn_1-2" presStyleLbl="fgAccFollowNode1" presStyleIdx="0" presStyleCnt="2">
        <dgm:presLayoutVars>
          <dgm:bulletEnabled val="1"/>
        </dgm:presLayoutVars>
      </dgm:prSet>
      <dgm:spPr/>
    </dgm:pt>
    <dgm:pt modelId="{E602F2F0-3CF8-41FD-8D3B-8DF65E6D8A9B}" type="pres">
      <dgm:prSet presAssocID="{D36C9642-B8B9-4A0A-8B3E-B1A0579310D8}" presName="ThreeConn_2-3" presStyleLbl="fgAccFollowNode1" presStyleIdx="1" presStyleCnt="2">
        <dgm:presLayoutVars>
          <dgm:bulletEnabled val="1"/>
        </dgm:presLayoutVars>
      </dgm:prSet>
      <dgm:spPr/>
    </dgm:pt>
    <dgm:pt modelId="{183487D5-647D-42BD-8ADD-263D65DDEF89}" type="pres">
      <dgm:prSet presAssocID="{D36C9642-B8B9-4A0A-8B3E-B1A0579310D8}" presName="ThreeNodes_1_text" presStyleLbl="node1" presStyleIdx="2" presStyleCnt="3">
        <dgm:presLayoutVars>
          <dgm:bulletEnabled val="1"/>
        </dgm:presLayoutVars>
      </dgm:prSet>
      <dgm:spPr/>
    </dgm:pt>
    <dgm:pt modelId="{96073890-5BEE-46D8-99D2-223A9B156FF5}" type="pres">
      <dgm:prSet presAssocID="{D36C9642-B8B9-4A0A-8B3E-B1A0579310D8}" presName="ThreeNodes_2_text" presStyleLbl="node1" presStyleIdx="2" presStyleCnt="3">
        <dgm:presLayoutVars>
          <dgm:bulletEnabled val="1"/>
        </dgm:presLayoutVars>
      </dgm:prSet>
      <dgm:spPr/>
    </dgm:pt>
    <dgm:pt modelId="{371AF529-7116-41D8-B72F-74F71C0DD263}" type="pres">
      <dgm:prSet presAssocID="{D36C9642-B8B9-4A0A-8B3E-B1A0579310D8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05B37701-DEAE-416F-A9E0-5B8B4C3C694D}" type="presOf" srcId="{6259E98F-9E00-4682-A013-C7ECE57E18D5}" destId="{E602F2F0-3CF8-41FD-8D3B-8DF65E6D8A9B}" srcOrd="0" destOrd="0" presId="urn:microsoft.com/office/officeart/2005/8/layout/vProcess5"/>
    <dgm:cxn modelId="{3B1BE901-CFEF-4167-9654-B25C46746FE0}" type="presOf" srcId="{E60B53EC-195D-4EC4-9AAF-B2225ABD8E57}" destId="{D7C5F8E2-55E4-4CF7-937A-DFE0E96CAD8C}" srcOrd="0" destOrd="0" presId="urn:microsoft.com/office/officeart/2005/8/layout/vProcess5"/>
    <dgm:cxn modelId="{DC0BAE0C-B8CC-43A3-B935-747065848612}" srcId="{D36C9642-B8B9-4A0A-8B3E-B1A0579310D8}" destId="{03AC0DBF-6257-4CC9-866C-721B3EB57CA6}" srcOrd="0" destOrd="0" parTransId="{C4412722-701A-48BE-825E-DF5675E925C1}" sibTransId="{E60B53EC-195D-4EC4-9AAF-B2225ABD8E57}"/>
    <dgm:cxn modelId="{D91EA91C-BE41-482B-94A2-8DC79986BF87}" srcId="{D36C9642-B8B9-4A0A-8B3E-B1A0579310D8}" destId="{963DA969-F491-4EEA-8554-D3C417672491}" srcOrd="2" destOrd="0" parTransId="{3645F155-2B36-4E84-84B0-AD1A11D36536}" sibTransId="{B90AB878-57F7-4978-9A0A-8700C1A42905}"/>
    <dgm:cxn modelId="{86D9053D-D279-4EE7-8EE1-036473DF25D9}" type="presOf" srcId="{4D700F0F-490B-48FF-91F9-083225F8A531}" destId="{3FD1C224-646C-43F0-A0F3-D7F291260BE9}" srcOrd="0" destOrd="1" presId="urn:microsoft.com/office/officeart/2005/8/layout/vProcess5"/>
    <dgm:cxn modelId="{5CF01D65-C548-4330-9D71-A8EA35B78653}" srcId="{03AC0DBF-6257-4CC9-866C-721B3EB57CA6}" destId="{D4E39CE4-D8D7-4525-B1CB-0D22B0AE99C0}" srcOrd="0" destOrd="0" parTransId="{17E82577-18A2-4A48-B537-041EE0C9F3AD}" sibTransId="{06815ECF-0EE7-4E00-91D0-5BD79BF1D5A0}"/>
    <dgm:cxn modelId="{6F48254C-7C67-401F-8B50-8485AD738024}" type="presOf" srcId="{FA288E34-C19C-4385-9242-C1B8391490EB}" destId="{3FD1C224-646C-43F0-A0F3-D7F291260BE9}" srcOrd="0" destOrd="0" presId="urn:microsoft.com/office/officeart/2005/8/layout/vProcess5"/>
    <dgm:cxn modelId="{693F0E6D-3584-4188-8A8C-A1B7DC4506F5}" type="presOf" srcId="{889AC504-BCEF-4420-979F-7BF434352031}" destId="{5D42ADC6-4AE4-4195-9C21-5F0E9443A541}" srcOrd="0" destOrd="1" presId="urn:microsoft.com/office/officeart/2005/8/layout/vProcess5"/>
    <dgm:cxn modelId="{5F20AA78-AA5A-4313-A653-3C151E045CF3}" type="presOf" srcId="{889AC504-BCEF-4420-979F-7BF434352031}" destId="{371AF529-7116-41D8-B72F-74F71C0DD263}" srcOrd="1" destOrd="1" presId="urn:microsoft.com/office/officeart/2005/8/layout/vProcess5"/>
    <dgm:cxn modelId="{00502983-A9EE-4B5F-A1FF-AD945D782810}" type="presOf" srcId="{03AC0DBF-6257-4CC9-866C-721B3EB57CA6}" destId="{183487D5-647D-42BD-8ADD-263D65DDEF89}" srcOrd="1" destOrd="0" presId="urn:microsoft.com/office/officeart/2005/8/layout/vProcess5"/>
    <dgm:cxn modelId="{D96DBA88-73BE-46FF-AD93-DC2E14F13019}" srcId="{963DA969-F491-4EEA-8554-D3C417672491}" destId="{889AC504-BCEF-4420-979F-7BF434352031}" srcOrd="0" destOrd="0" parTransId="{47ED23A3-BAA8-4315-859B-CB1555592156}" sibTransId="{F49D6720-B425-4C91-89C8-981033AC77F1}"/>
    <dgm:cxn modelId="{DF832F89-1847-46C5-B7C0-FE31214D304A}" type="presOf" srcId="{963DA969-F491-4EEA-8554-D3C417672491}" destId="{371AF529-7116-41D8-B72F-74F71C0DD263}" srcOrd="1" destOrd="0" presId="urn:microsoft.com/office/officeart/2005/8/layout/vProcess5"/>
    <dgm:cxn modelId="{AFE8D2A0-D9B4-4117-BB47-75185F120071}" type="presOf" srcId="{D4E39CE4-D8D7-4525-B1CB-0D22B0AE99C0}" destId="{97A9D8A9-7C75-422E-A01B-4B8BDACF6093}" srcOrd="0" destOrd="1" presId="urn:microsoft.com/office/officeart/2005/8/layout/vProcess5"/>
    <dgm:cxn modelId="{517ABDAE-E922-475A-A925-4C48F98006B7}" type="presOf" srcId="{963DA969-F491-4EEA-8554-D3C417672491}" destId="{5D42ADC6-4AE4-4195-9C21-5F0E9443A541}" srcOrd="0" destOrd="0" presId="urn:microsoft.com/office/officeart/2005/8/layout/vProcess5"/>
    <dgm:cxn modelId="{A63787CD-6079-4424-8CED-F8CB143D59DF}" type="presOf" srcId="{4D700F0F-490B-48FF-91F9-083225F8A531}" destId="{96073890-5BEE-46D8-99D2-223A9B156FF5}" srcOrd="1" destOrd="1" presId="urn:microsoft.com/office/officeart/2005/8/layout/vProcess5"/>
    <dgm:cxn modelId="{EC92E9D8-289B-4D00-A5E8-767289611909}" type="presOf" srcId="{D4E39CE4-D8D7-4525-B1CB-0D22B0AE99C0}" destId="{183487D5-647D-42BD-8ADD-263D65DDEF89}" srcOrd="1" destOrd="1" presId="urn:microsoft.com/office/officeart/2005/8/layout/vProcess5"/>
    <dgm:cxn modelId="{F3B3C3DC-449C-4433-915D-1D13C3684C1E}" type="presOf" srcId="{03AC0DBF-6257-4CC9-866C-721B3EB57CA6}" destId="{97A9D8A9-7C75-422E-A01B-4B8BDACF6093}" srcOrd="0" destOrd="0" presId="urn:microsoft.com/office/officeart/2005/8/layout/vProcess5"/>
    <dgm:cxn modelId="{68E3A5E5-154C-4B5D-B793-92563D9C3844}" type="presOf" srcId="{D36C9642-B8B9-4A0A-8B3E-B1A0579310D8}" destId="{196944D4-D6A2-49F4-AE6F-9FEEE979A29B}" srcOrd="0" destOrd="0" presId="urn:microsoft.com/office/officeart/2005/8/layout/vProcess5"/>
    <dgm:cxn modelId="{0D4CBBEE-4BE5-4DB0-97B6-0B6AA64EDCFA}" type="presOf" srcId="{FA288E34-C19C-4385-9242-C1B8391490EB}" destId="{96073890-5BEE-46D8-99D2-223A9B156FF5}" srcOrd="1" destOrd="0" presId="urn:microsoft.com/office/officeart/2005/8/layout/vProcess5"/>
    <dgm:cxn modelId="{57D0F7F6-8BE0-4035-AA56-6C392861BD62}" srcId="{D36C9642-B8B9-4A0A-8B3E-B1A0579310D8}" destId="{FA288E34-C19C-4385-9242-C1B8391490EB}" srcOrd="1" destOrd="0" parTransId="{74B69A4E-4E1D-47AB-8590-464DEB52E5CF}" sibTransId="{6259E98F-9E00-4682-A013-C7ECE57E18D5}"/>
    <dgm:cxn modelId="{007DB3FE-D0DD-4F40-89ED-EC5202B31127}" srcId="{FA288E34-C19C-4385-9242-C1B8391490EB}" destId="{4D700F0F-490B-48FF-91F9-083225F8A531}" srcOrd="0" destOrd="0" parTransId="{A7B50D7E-6E9E-44DF-AE47-C900B42DDEC0}" sibTransId="{AD952C4B-9E9B-4AEF-8BB0-3CC291295B07}"/>
    <dgm:cxn modelId="{A0709020-61D9-4F1C-A7DD-CC187B70F648}" type="presParOf" srcId="{196944D4-D6A2-49F4-AE6F-9FEEE979A29B}" destId="{A72FBCD9-382B-4944-BEAB-307AB45735F3}" srcOrd="0" destOrd="0" presId="urn:microsoft.com/office/officeart/2005/8/layout/vProcess5"/>
    <dgm:cxn modelId="{9A2F857F-8D34-4C42-8BD2-C5B166832471}" type="presParOf" srcId="{196944D4-D6A2-49F4-AE6F-9FEEE979A29B}" destId="{97A9D8A9-7C75-422E-A01B-4B8BDACF6093}" srcOrd="1" destOrd="0" presId="urn:microsoft.com/office/officeart/2005/8/layout/vProcess5"/>
    <dgm:cxn modelId="{98EFE663-3EA5-4C37-9764-5806F758EFEE}" type="presParOf" srcId="{196944D4-D6A2-49F4-AE6F-9FEEE979A29B}" destId="{3FD1C224-646C-43F0-A0F3-D7F291260BE9}" srcOrd="2" destOrd="0" presId="urn:microsoft.com/office/officeart/2005/8/layout/vProcess5"/>
    <dgm:cxn modelId="{8C6810FF-73AF-40DA-BC4D-7A239831E228}" type="presParOf" srcId="{196944D4-D6A2-49F4-AE6F-9FEEE979A29B}" destId="{5D42ADC6-4AE4-4195-9C21-5F0E9443A541}" srcOrd="3" destOrd="0" presId="urn:microsoft.com/office/officeart/2005/8/layout/vProcess5"/>
    <dgm:cxn modelId="{4A9F2970-42BF-47B6-960D-E82AAFFA5EC0}" type="presParOf" srcId="{196944D4-D6A2-49F4-AE6F-9FEEE979A29B}" destId="{D7C5F8E2-55E4-4CF7-937A-DFE0E96CAD8C}" srcOrd="4" destOrd="0" presId="urn:microsoft.com/office/officeart/2005/8/layout/vProcess5"/>
    <dgm:cxn modelId="{D4A7A48B-FE6F-4243-9B07-0BBBD8A6CA9B}" type="presParOf" srcId="{196944D4-D6A2-49F4-AE6F-9FEEE979A29B}" destId="{E602F2F0-3CF8-41FD-8D3B-8DF65E6D8A9B}" srcOrd="5" destOrd="0" presId="urn:microsoft.com/office/officeart/2005/8/layout/vProcess5"/>
    <dgm:cxn modelId="{58898501-39CD-4AEF-BE92-232330ACB822}" type="presParOf" srcId="{196944D4-D6A2-49F4-AE6F-9FEEE979A29B}" destId="{183487D5-647D-42BD-8ADD-263D65DDEF89}" srcOrd="6" destOrd="0" presId="urn:microsoft.com/office/officeart/2005/8/layout/vProcess5"/>
    <dgm:cxn modelId="{462B9789-EFAD-49A4-ACCF-44F14C544818}" type="presParOf" srcId="{196944D4-D6A2-49F4-AE6F-9FEEE979A29B}" destId="{96073890-5BEE-46D8-99D2-223A9B156FF5}" srcOrd="7" destOrd="0" presId="urn:microsoft.com/office/officeart/2005/8/layout/vProcess5"/>
    <dgm:cxn modelId="{1EB14D35-5F84-4413-8B08-233337A157F1}" type="presParOf" srcId="{196944D4-D6A2-49F4-AE6F-9FEEE979A29B}" destId="{371AF529-7116-41D8-B72F-74F71C0DD263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A0D50F5-D854-4B00-9E43-12C03F129589}" type="doc">
      <dgm:prSet loTypeId="urn:microsoft.com/office/officeart/2005/8/layout/hList7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20FD3BB1-428C-4988-93FA-0DC956CF94F4}">
      <dgm:prSet/>
      <dgm:spPr/>
      <dgm:t>
        <a:bodyPr/>
        <a:lstStyle/>
        <a:p>
          <a:r>
            <a:rPr lang="en-US" dirty="0"/>
            <a:t>Reservoirs characteristics</a:t>
          </a:r>
          <a:endParaRPr lang="ru-RU" dirty="0"/>
        </a:p>
      </dgm:t>
    </dgm:pt>
    <dgm:pt modelId="{979CA762-6259-44A6-B22C-E62EC99910CC}" type="parTrans" cxnId="{2DF02181-F910-4AC9-9125-FFA79C6BD35B}">
      <dgm:prSet/>
      <dgm:spPr/>
      <dgm:t>
        <a:bodyPr/>
        <a:lstStyle/>
        <a:p>
          <a:endParaRPr lang="ru-RU"/>
        </a:p>
      </dgm:t>
    </dgm:pt>
    <dgm:pt modelId="{C2437B07-0A2F-4709-926E-6F0BBFDB77AB}" type="sibTrans" cxnId="{2DF02181-F910-4AC9-9125-FFA79C6BD35B}">
      <dgm:prSet/>
      <dgm:spPr/>
      <dgm:t>
        <a:bodyPr/>
        <a:lstStyle/>
        <a:p>
          <a:endParaRPr lang="ru-RU"/>
        </a:p>
      </dgm:t>
    </dgm:pt>
    <dgm:pt modelId="{F243E3ED-4D19-4B6B-89AD-BA99C4268959}">
      <dgm:prSet/>
      <dgm:spPr/>
      <dgm:t>
        <a:bodyPr/>
        <a:lstStyle/>
        <a:p>
          <a:r>
            <a:rPr lang="en-US" dirty="0"/>
            <a:t>Depth</a:t>
          </a:r>
          <a:endParaRPr lang="ru-RU" dirty="0"/>
        </a:p>
      </dgm:t>
    </dgm:pt>
    <dgm:pt modelId="{DEA7933B-F8B0-4C08-A404-F5ACE99545EB}" type="parTrans" cxnId="{EA2B0DFE-FF7D-4F96-AAC9-7F7D6029FFB1}">
      <dgm:prSet/>
      <dgm:spPr/>
      <dgm:t>
        <a:bodyPr/>
        <a:lstStyle/>
        <a:p>
          <a:endParaRPr lang="ru-RU"/>
        </a:p>
      </dgm:t>
    </dgm:pt>
    <dgm:pt modelId="{1F2893D0-18CC-4C2F-BB0B-A8B935EA53FD}" type="sibTrans" cxnId="{EA2B0DFE-FF7D-4F96-AAC9-7F7D6029FFB1}">
      <dgm:prSet/>
      <dgm:spPr/>
      <dgm:t>
        <a:bodyPr/>
        <a:lstStyle/>
        <a:p>
          <a:endParaRPr lang="ru-RU"/>
        </a:p>
      </dgm:t>
    </dgm:pt>
    <dgm:pt modelId="{8015EA03-D98C-4C8A-8BF6-91586D64329D}">
      <dgm:prSet/>
      <dgm:spPr/>
      <dgm:t>
        <a:bodyPr/>
        <a:lstStyle/>
        <a:p>
          <a:r>
            <a:rPr lang="en-US" dirty="0"/>
            <a:t>Thickness (gross/net pay)</a:t>
          </a:r>
          <a:endParaRPr lang="ru-RU" dirty="0"/>
        </a:p>
      </dgm:t>
    </dgm:pt>
    <dgm:pt modelId="{9A9B194F-0491-4D88-BF2C-01303A5A916B}" type="parTrans" cxnId="{6D0401EC-33C1-4D5F-8C3E-EAB82F40BDF6}">
      <dgm:prSet/>
      <dgm:spPr/>
      <dgm:t>
        <a:bodyPr/>
        <a:lstStyle/>
        <a:p>
          <a:endParaRPr lang="ru-RU"/>
        </a:p>
      </dgm:t>
    </dgm:pt>
    <dgm:pt modelId="{9B90E3BE-92E7-4E5C-88A4-1730F5AD662C}" type="sibTrans" cxnId="{6D0401EC-33C1-4D5F-8C3E-EAB82F40BDF6}">
      <dgm:prSet/>
      <dgm:spPr/>
      <dgm:t>
        <a:bodyPr/>
        <a:lstStyle/>
        <a:p>
          <a:endParaRPr lang="ru-RU"/>
        </a:p>
      </dgm:t>
    </dgm:pt>
    <dgm:pt modelId="{EA13CACF-60FB-4E43-84C7-0C4EC5F86553}">
      <dgm:prSet/>
      <dgm:spPr/>
      <dgm:t>
        <a:bodyPr/>
        <a:lstStyle/>
        <a:p>
          <a:r>
            <a:rPr lang="en-US" dirty="0"/>
            <a:t>Reservoir status</a:t>
          </a:r>
          <a:endParaRPr lang="ru-RU" dirty="0"/>
        </a:p>
      </dgm:t>
    </dgm:pt>
    <dgm:pt modelId="{6DEAE35D-3D1A-47D6-9AF3-64568BD67636}" type="parTrans" cxnId="{08DE5D39-117A-4AA8-840C-9986934B353D}">
      <dgm:prSet/>
      <dgm:spPr/>
      <dgm:t>
        <a:bodyPr/>
        <a:lstStyle/>
        <a:p>
          <a:endParaRPr lang="ru-RU"/>
        </a:p>
      </dgm:t>
    </dgm:pt>
    <dgm:pt modelId="{1B209F22-486D-492B-937A-FCBBAF9181F5}" type="sibTrans" cxnId="{08DE5D39-117A-4AA8-840C-9986934B353D}">
      <dgm:prSet/>
      <dgm:spPr/>
      <dgm:t>
        <a:bodyPr/>
        <a:lstStyle/>
        <a:p>
          <a:endParaRPr lang="ru-RU"/>
        </a:p>
      </dgm:t>
    </dgm:pt>
    <dgm:pt modelId="{0B403F4A-8D3E-414B-B342-DF9B51FEA800}">
      <dgm:prSet/>
      <dgm:spPr/>
      <dgm:t>
        <a:bodyPr/>
        <a:lstStyle/>
        <a:p>
          <a:r>
            <a:rPr lang="en-US" dirty="0"/>
            <a:t>Reservoir period</a:t>
          </a:r>
          <a:endParaRPr lang="ru-RU" dirty="0"/>
        </a:p>
      </dgm:t>
    </dgm:pt>
    <dgm:pt modelId="{1D13D8E4-C786-469B-8007-3814AF329287}" type="parTrans" cxnId="{A427F565-680F-4E12-98CD-12E3603A7762}">
      <dgm:prSet/>
      <dgm:spPr/>
      <dgm:t>
        <a:bodyPr/>
        <a:lstStyle/>
        <a:p>
          <a:endParaRPr lang="ru-RU"/>
        </a:p>
      </dgm:t>
    </dgm:pt>
    <dgm:pt modelId="{04E75019-8CD1-4127-96D2-46C7EF7D2354}" type="sibTrans" cxnId="{A427F565-680F-4E12-98CD-12E3603A7762}">
      <dgm:prSet/>
      <dgm:spPr/>
      <dgm:t>
        <a:bodyPr/>
        <a:lstStyle/>
        <a:p>
          <a:endParaRPr lang="ru-RU"/>
        </a:p>
      </dgm:t>
    </dgm:pt>
    <dgm:pt modelId="{16ABFF6F-42CA-42AF-A129-175F9BC8ECD5}">
      <dgm:prSet/>
      <dgm:spPr/>
      <dgm:t>
        <a:bodyPr/>
        <a:lstStyle/>
        <a:p>
          <a:r>
            <a:rPr lang="en-US" dirty="0"/>
            <a:t>Operator company</a:t>
          </a:r>
          <a:endParaRPr lang="ru-RU" dirty="0"/>
        </a:p>
      </dgm:t>
    </dgm:pt>
    <dgm:pt modelId="{9F891C02-E119-4D24-90CF-FBB465C0ABE8}" type="parTrans" cxnId="{DBAB0557-53AF-4AA3-8F8E-BAFB2324D0DB}">
      <dgm:prSet/>
      <dgm:spPr/>
      <dgm:t>
        <a:bodyPr/>
        <a:lstStyle/>
        <a:p>
          <a:endParaRPr lang="ru-RU"/>
        </a:p>
      </dgm:t>
    </dgm:pt>
    <dgm:pt modelId="{05B01954-BCBC-46BE-8D26-E62BA7BAA9D1}" type="sibTrans" cxnId="{DBAB0557-53AF-4AA3-8F8E-BAFB2324D0DB}">
      <dgm:prSet/>
      <dgm:spPr/>
      <dgm:t>
        <a:bodyPr/>
        <a:lstStyle/>
        <a:p>
          <a:endParaRPr lang="ru-RU"/>
        </a:p>
      </dgm:t>
    </dgm:pt>
    <dgm:pt modelId="{39545004-F281-4175-8C91-12CB4D258D1E}">
      <dgm:prSet/>
      <dgm:spPr/>
      <dgm:t>
        <a:bodyPr/>
        <a:lstStyle/>
        <a:p>
          <a:r>
            <a:rPr lang="en-US" dirty="0"/>
            <a:t>Reservoir unit</a:t>
          </a:r>
          <a:endParaRPr lang="ru-RU" dirty="0"/>
        </a:p>
      </dgm:t>
    </dgm:pt>
    <dgm:pt modelId="{EA11E6EB-8BCB-4206-BD2E-72EE9360F05F}" type="parTrans" cxnId="{D50BB8D5-C9A8-487D-B7C0-3B2C25307EA1}">
      <dgm:prSet/>
      <dgm:spPr/>
      <dgm:t>
        <a:bodyPr/>
        <a:lstStyle/>
        <a:p>
          <a:endParaRPr lang="ru-RU"/>
        </a:p>
      </dgm:t>
    </dgm:pt>
    <dgm:pt modelId="{7D0B3BB9-E58B-48B4-B1AA-FEECB46D579B}" type="sibTrans" cxnId="{D50BB8D5-C9A8-487D-B7C0-3B2C25307EA1}">
      <dgm:prSet/>
      <dgm:spPr/>
      <dgm:t>
        <a:bodyPr/>
        <a:lstStyle/>
        <a:p>
          <a:endParaRPr lang="ru-RU"/>
        </a:p>
      </dgm:t>
    </dgm:pt>
    <dgm:pt modelId="{24780BF2-7903-40D0-B3BB-0A5071C32308}">
      <dgm:prSet/>
      <dgm:spPr/>
      <dgm:t>
        <a:bodyPr/>
        <a:lstStyle/>
        <a:p>
          <a:r>
            <a:rPr lang="en-US" dirty="0"/>
            <a:t>Hydrocarbon type</a:t>
          </a:r>
          <a:endParaRPr lang="ru-RU" dirty="0"/>
        </a:p>
      </dgm:t>
    </dgm:pt>
    <dgm:pt modelId="{2FDE0379-3E70-4414-A7FB-FDE3245DBE2E}" type="parTrans" cxnId="{C9717C61-D1DE-479C-898F-59734B4E3D52}">
      <dgm:prSet/>
      <dgm:spPr/>
      <dgm:t>
        <a:bodyPr/>
        <a:lstStyle/>
        <a:p>
          <a:endParaRPr lang="ru-RU"/>
        </a:p>
      </dgm:t>
    </dgm:pt>
    <dgm:pt modelId="{2293C565-D5F7-4E2C-8AAD-6F38A4845069}" type="sibTrans" cxnId="{C9717C61-D1DE-479C-898F-59734B4E3D52}">
      <dgm:prSet/>
      <dgm:spPr/>
      <dgm:t>
        <a:bodyPr/>
        <a:lstStyle/>
        <a:p>
          <a:endParaRPr lang="ru-RU"/>
        </a:p>
      </dgm:t>
    </dgm:pt>
    <dgm:pt modelId="{221B1684-C6F5-47EF-BB86-6AE0BE9B7F3E}">
      <dgm:prSet/>
      <dgm:spPr/>
      <dgm:t>
        <a:bodyPr/>
        <a:lstStyle/>
        <a:p>
          <a:r>
            <a:rPr lang="en-US" dirty="0"/>
            <a:t>Field name</a:t>
          </a:r>
          <a:endParaRPr lang="ru-RU" dirty="0"/>
        </a:p>
      </dgm:t>
    </dgm:pt>
    <dgm:pt modelId="{B7193D07-27F5-4026-A336-237C7A4355FC}" type="parTrans" cxnId="{451CE2C1-8FA7-4372-AD77-555747BBDA1E}">
      <dgm:prSet/>
      <dgm:spPr/>
      <dgm:t>
        <a:bodyPr/>
        <a:lstStyle/>
        <a:p>
          <a:endParaRPr lang="ru-RU"/>
        </a:p>
      </dgm:t>
    </dgm:pt>
    <dgm:pt modelId="{C47B4987-452D-4D6F-9065-5C8D8A9EA56B}" type="sibTrans" cxnId="{451CE2C1-8FA7-4372-AD77-555747BBDA1E}">
      <dgm:prSet/>
      <dgm:spPr/>
      <dgm:t>
        <a:bodyPr/>
        <a:lstStyle/>
        <a:p>
          <a:endParaRPr lang="ru-RU"/>
        </a:p>
      </dgm:t>
    </dgm:pt>
    <dgm:pt modelId="{6D64D54A-00C5-4602-9AA4-309DA6AE3AD7}">
      <dgm:prSet/>
      <dgm:spPr/>
      <dgm:t>
        <a:bodyPr/>
        <a:lstStyle/>
        <a:p>
          <a:r>
            <a:rPr lang="en-US" dirty="0"/>
            <a:t>Geographic characteristics</a:t>
          </a:r>
          <a:endParaRPr lang="ru-RU" dirty="0"/>
        </a:p>
      </dgm:t>
    </dgm:pt>
    <dgm:pt modelId="{445CF56E-5543-42A4-B44C-5A21A98A3968}" type="parTrans" cxnId="{B63B7714-8E07-4AEE-8A21-AB2EA45E1F88}">
      <dgm:prSet/>
      <dgm:spPr/>
      <dgm:t>
        <a:bodyPr/>
        <a:lstStyle/>
        <a:p>
          <a:endParaRPr lang="ru-RU"/>
        </a:p>
      </dgm:t>
    </dgm:pt>
    <dgm:pt modelId="{84296DF4-C611-46F4-8AF7-29F2F29123BB}" type="sibTrans" cxnId="{B63B7714-8E07-4AEE-8A21-AB2EA45E1F88}">
      <dgm:prSet/>
      <dgm:spPr/>
      <dgm:t>
        <a:bodyPr/>
        <a:lstStyle/>
        <a:p>
          <a:endParaRPr lang="ru-RU"/>
        </a:p>
      </dgm:t>
    </dgm:pt>
    <dgm:pt modelId="{969ABC20-B97D-484E-A4DE-AF24B06B3546}">
      <dgm:prSet/>
      <dgm:spPr/>
      <dgm:t>
        <a:bodyPr/>
        <a:lstStyle/>
        <a:p>
          <a:r>
            <a:rPr lang="en-US" dirty="0"/>
            <a:t>Country, region</a:t>
          </a:r>
          <a:endParaRPr lang="ru-RU" dirty="0"/>
        </a:p>
      </dgm:t>
    </dgm:pt>
    <dgm:pt modelId="{1AD9109E-304A-4766-B7EE-B1C2FD1A4DA5}" type="parTrans" cxnId="{A9F6A5F0-4E00-4F88-9D0B-80D96D885748}">
      <dgm:prSet/>
      <dgm:spPr/>
      <dgm:t>
        <a:bodyPr/>
        <a:lstStyle/>
        <a:p>
          <a:endParaRPr lang="ru-RU"/>
        </a:p>
      </dgm:t>
    </dgm:pt>
    <dgm:pt modelId="{043585CD-77A1-4587-A2A1-F9AAE83409EB}" type="sibTrans" cxnId="{A9F6A5F0-4E00-4F88-9D0B-80D96D885748}">
      <dgm:prSet/>
      <dgm:spPr/>
      <dgm:t>
        <a:bodyPr/>
        <a:lstStyle/>
        <a:p>
          <a:endParaRPr lang="ru-RU"/>
        </a:p>
      </dgm:t>
    </dgm:pt>
    <dgm:pt modelId="{FCE8C6D1-074E-4181-B378-F937D537EAF4}">
      <dgm:prSet/>
      <dgm:spPr/>
      <dgm:t>
        <a:bodyPr/>
        <a:lstStyle/>
        <a:p>
          <a:r>
            <a:rPr lang="en-US" dirty="0"/>
            <a:t>Latitude, Longitude</a:t>
          </a:r>
          <a:endParaRPr lang="ru-RU" dirty="0"/>
        </a:p>
      </dgm:t>
    </dgm:pt>
    <dgm:pt modelId="{65204225-56F1-45D4-A64F-F4B687D15759}" type="parTrans" cxnId="{4DCC3A2F-CEF0-452B-97D8-C753AFFE220A}">
      <dgm:prSet/>
      <dgm:spPr/>
      <dgm:t>
        <a:bodyPr/>
        <a:lstStyle/>
        <a:p>
          <a:endParaRPr lang="ru-RU"/>
        </a:p>
      </dgm:t>
    </dgm:pt>
    <dgm:pt modelId="{6AB3FA16-EB20-4AC8-A74A-2D25E9512AE1}" type="sibTrans" cxnId="{4DCC3A2F-CEF0-452B-97D8-C753AFFE220A}">
      <dgm:prSet/>
      <dgm:spPr/>
      <dgm:t>
        <a:bodyPr/>
        <a:lstStyle/>
        <a:p>
          <a:endParaRPr lang="ru-RU"/>
        </a:p>
      </dgm:t>
    </dgm:pt>
    <dgm:pt modelId="{93F29FC9-3B81-46CF-B756-1CC65A4D441A}">
      <dgm:prSet/>
      <dgm:spPr/>
      <dgm:t>
        <a:bodyPr/>
        <a:lstStyle/>
        <a:p>
          <a:r>
            <a:rPr lang="en-US" dirty="0"/>
            <a:t>Onshore/Offshore</a:t>
          </a:r>
          <a:endParaRPr lang="ru-RU" dirty="0"/>
        </a:p>
      </dgm:t>
    </dgm:pt>
    <dgm:pt modelId="{2DB06160-AAF0-4367-B9A9-3862DF7BCC3C}" type="parTrans" cxnId="{6ECDC406-AE97-4707-939D-82EFE919884C}">
      <dgm:prSet/>
      <dgm:spPr/>
      <dgm:t>
        <a:bodyPr/>
        <a:lstStyle/>
        <a:p>
          <a:endParaRPr lang="ru-RU"/>
        </a:p>
      </dgm:t>
    </dgm:pt>
    <dgm:pt modelId="{D3BA8C10-02BA-4D71-994A-9D1F24F0B75A}" type="sibTrans" cxnId="{6ECDC406-AE97-4707-939D-82EFE919884C}">
      <dgm:prSet/>
      <dgm:spPr/>
      <dgm:t>
        <a:bodyPr/>
        <a:lstStyle/>
        <a:p>
          <a:endParaRPr lang="ru-RU"/>
        </a:p>
      </dgm:t>
    </dgm:pt>
    <dgm:pt modelId="{3EC9012F-D099-46DE-A046-79C157441464}">
      <dgm:prSet/>
      <dgm:spPr/>
      <dgm:t>
        <a:bodyPr/>
        <a:lstStyle/>
        <a:p>
          <a:r>
            <a:rPr lang="en-US" dirty="0"/>
            <a:t>Basin name</a:t>
          </a:r>
          <a:endParaRPr lang="ru-RU" dirty="0"/>
        </a:p>
      </dgm:t>
    </dgm:pt>
    <dgm:pt modelId="{4F361208-89FD-4919-BAAC-420E6CEAACE2}" type="parTrans" cxnId="{3DD6A5C1-CE9F-47E2-89F6-6DC3D7C3BEF1}">
      <dgm:prSet/>
      <dgm:spPr/>
      <dgm:t>
        <a:bodyPr/>
        <a:lstStyle/>
        <a:p>
          <a:endParaRPr lang="ru-RU"/>
        </a:p>
      </dgm:t>
    </dgm:pt>
    <dgm:pt modelId="{2455F64D-6FC2-4A0F-90FA-7933F31527AC}" type="sibTrans" cxnId="{3DD6A5C1-CE9F-47E2-89F6-6DC3D7C3BEF1}">
      <dgm:prSet/>
      <dgm:spPr/>
      <dgm:t>
        <a:bodyPr/>
        <a:lstStyle/>
        <a:p>
          <a:endParaRPr lang="ru-RU"/>
        </a:p>
      </dgm:t>
    </dgm:pt>
    <dgm:pt modelId="{7145E2A5-84D3-4028-9458-3D40B0314948}">
      <dgm:prSet/>
      <dgm:spPr/>
      <dgm:t>
        <a:bodyPr/>
        <a:lstStyle/>
        <a:p>
          <a:r>
            <a:rPr lang="en-US" dirty="0"/>
            <a:t>Rock’s characteristics</a:t>
          </a:r>
          <a:endParaRPr lang="ru-RU" dirty="0"/>
        </a:p>
      </dgm:t>
    </dgm:pt>
    <dgm:pt modelId="{CFDE653C-EAE2-4952-BA31-E0295E8F65BE}" type="parTrans" cxnId="{EC145A79-1443-4016-894B-5116CF5E3792}">
      <dgm:prSet/>
      <dgm:spPr/>
      <dgm:t>
        <a:bodyPr/>
        <a:lstStyle/>
        <a:p>
          <a:endParaRPr lang="ru-RU"/>
        </a:p>
      </dgm:t>
    </dgm:pt>
    <dgm:pt modelId="{0D3D76AD-8D39-4E53-BFEE-337BD1D36170}" type="sibTrans" cxnId="{EC145A79-1443-4016-894B-5116CF5E3792}">
      <dgm:prSet/>
      <dgm:spPr/>
      <dgm:t>
        <a:bodyPr/>
        <a:lstStyle/>
        <a:p>
          <a:endParaRPr lang="ru-RU"/>
        </a:p>
      </dgm:t>
    </dgm:pt>
    <dgm:pt modelId="{A07BB9E7-9796-4D0E-97C6-ECAF023772B4}">
      <dgm:prSet/>
      <dgm:spPr/>
      <dgm:t>
        <a:bodyPr/>
        <a:lstStyle/>
        <a:p>
          <a:r>
            <a:rPr lang="en-US" dirty="0"/>
            <a:t>Lithology</a:t>
          </a:r>
          <a:endParaRPr lang="ru-RU" dirty="0"/>
        </a:p>
      </dgm:t>
    </dgm:pt>
    <dgm:pt modelId="{DE35785A-AA19-4CC0-8203-A5B49F810B4C}" type="parTrans" cxnId="{0A0DF90B-85B9-473A-BFC1-C55635ED6F32}">
      <dgm:prSet/>
      <dgm:spPr/>
      <dgm:t>
        <a:bodyPr/>
        <a:lstStyle/>
        <a:p>
          <a:endParaRPr lang="ru-RU"/>
        </a:p>
      </dgm:t>
    </dgm:pt>
    <dgm:pt modelId="{D64BE588-7742-4A74-B1DA-6B9C6F3B3E49}" type="sibTrans" cxnId="{0A0DF90B-85B9-473A-BFC1-C55635ED6F32}">
      <dgm:prSet/>
      <dgm:spPr/>
      <dgm:t>
        <a:bodyPr/>
        <a:lstStyle/>
        <a:p>
          <a:endParaRPr lang="ru-RU"/>
        </a:p>
      </dgm:t>
    </dgm:pt>
    <dgm:pt modelId="{9B962AF5-B00E-46B7-807C-2243C65AF6BE}">
      <dgm:prSet/>
      <dgm:spPr/>
      <dgm:t>
        <a:bodyPr/>
        <a:lstStyle/>
        <a:p>
          <a:r>
            <a:rPr lang="en-US" dirty="0"/>
            <a:t>Porosity</a:t>
          </a:r>
          <a:endParaRPr lang="ru-RU" dirty="0"/>
        </a:p>
      </dgm:t>
    </dgm:pt>
    <dgm:pt modelId="{EE3292A2-84F5-476E-BEF0-664AD83249E1}" type="parTrans" cxnId="{B97EB0DC-AF02-434A-AABB-FB02C896F48C}">
      <dgm:prSet/>
      <dgm:spPr/>
      <dgm:t>
        <a:bodyPr/>
        <a:lstStyle/>
        <a:p>
          <a:endParaRPr lang="ru-RU"/>
        </a:p>
      </dgm:t>
    </dgm:pt>
    <dgm:pt modelId="{A64B57DB-0E7D-40F6-B8B8-2A8BB5DC41D2}" type="sibTrans" cxnId="{B97EB0DC-AF02-434A-AABB-FB02C896F48C}">
      <dgm:prSet/>
      <dgm:spPr/>
      <dgm:t>
        <a:bodyPr/>
        <a:lstStyle/>
        <a:p>
          <a:endParaRPr lang="ru-RU"/>
        </a:p>
      </dgm:t>
    </dgm:pt>
    <dgm:pt modelId="{4A81AF76-9BCF-4CDD-AC88-07BBECB53E7C}">
      <dgm:prSet/>
      <dgm:spPr/>
      <dgm:t>
        <a:bodyPr/>
        <a:lstStyle/>
        <a:p>
          <a:r>
            <a:rPr lang="en-US" dirty="0"/>
            <a:t>Permeability</a:t>
          </a:r>
          <a:endParaRPr lang="ru-RU" dirty="0"/>
        </a:p>
      </dgm:t>
    </dgm:pt>
    <dgm:pt modelId="{F2798FFC-BC41-424D-88CF-6F2390C74979}" type="parTrans" cxnId="{1D0400A6-D77E-460A-9842-BBF74705C8B2}">
      <dgm:prSet/>
      <dgm:spPr/>
      <dgm:t>
        <a:bodyPr/>
        <a:lstStyle/>
        <a:p>
          <a:endParaRPr lang="ru-RU"/>
        </a:p>
      </dgm:t>
    </dgm:pt>
    <dgm:pt modelId="{3F089BA4-A3EA-4341-9927-2C618A0F0C6D}" type="sibTrans" cxnId="{1D0400A6-D77E-460A-9842-BBF74705C8B2}">
      <dgm:prSet/>
      <dgm:spPr/>
      <dgm:t>
        <a:bodyPr/>
        <a:lstStyle/>
        <a:p>
          <a:endParaRPr lang="ru-RU"/>
        </a:p>
      </dgm:t>
    </dgm:pt>
    <dgm:pt modelId="{AE5DA16B-965F-4DEE-ABE6-E244E6A878CA}">
      <dgm:prSet/>
      <dgm:spPr/>
      <dgm:t>
        <a:bodyPr/>
        <a:lstStyle/>
        <a:p>
          <a:r>
            <a:rPr lang="en-US" dirty="0"/>
            <a:t>Tectonic regime</a:t>
          </a:r>
          <a:endParaRPr lang="ru-RU" dirty="0"/>
        </a:p>
      </dgm:t>
    </dgm:pt>
    <dgm:pt modelId="{53593F78-DE45-435A-A862-C068E5A8F65F}" type="parTrans" cxnId="{A8BFF646-1942-4E2C-B342-460371F1051D}">
      <dgm:prSet/>
      <dgm:spPr/>
      <dgm:t>
        <a:bodyPr/>
        <a:lstStyle/>
        <a:p>
          <a:endParaRPr lang="ru-RU"/>
        </a:p>
      </dgm:t>
    </dgm:pt>
    <dgm:pt modelId="{50AC60EB-99A7-483B-954E-5AE65135D966}" type="sibTrans" cxnId="{A8BFF646-1942-4E2C-B342-460371F1051D}">
      <dgm:prSet/>
      <dgm:spPr/>
      <dgm:t>
        <a:bodyPr/>
        <a:lstStyle/>
        <a:p>
          <a:endParaRPr lang="ru-RU"/>
        </a:p>
      </dgm:t>
    </dgm:pt>
    <dgm:pt modelId="{4AE4E6B0-DE3B-4DC6-8129-010C959BEE65}">
      <dgm:prSet/>
      <dgm:spPr/>
      <dgm:t>
        <a:bodyPr/>
        <a:lstStyle/>
        <a:p>
          <a:r>
            <a:rPr lang="en-US" dirty="0"/>
            <a:t>Structural setting</a:t>
          </a:r>
          <a:endParaRPr lang="ru-RU" dirty="0"/>
        </a:p>
      </dgm:t>
    </dgm:pt>
    <dgm:pt modelId="{DA70B8A8-FBA0-4B11-8747-7F4CC8B88CC9}" type="parTrans" cxnId="{857B488E-AD75-457B-9A41-8148CDF5B1AE}">
      <dgm:prSet/>
      <dgm:spPr/>
      <dgm:t>
        <a:bodyPr/>
        <a:lstStyle/>
        <a:p>
          <a:endParaRPr lang="ru-RU"/>
        </a:p>
      </dgm:t>
    </dgm:pt>
    <dgm:pt modelId="{A0E75549-5473-4AD9-AE7A-39E09A9CCE64}" type="sibTrans" cxnId="{857B488E-AD75-457B-9A41-8148CDF5B1AE}">
      <dgm:prSet/>
      <dgm:spPr/>
      <dgm:t>
        <a:bodyPr/>
        <a:lstStyle/>
        <a:p>
          <a:endParaRPr lang="ru-RU"/>
        </a:p>
      </dgm:t>
    </dgm:pt>
    <dgm:pt modelId="{2F660B88-4A87-4BAA-9CAE-62D0DEE0E4A7}">
      <dgm:prSet/>
      <dgm:spPr/>
      <dgm:t>
        <a:bodyPr/>
        <a:lstStyle/>
        <a:p>
          <a:r>
            <a:rPr lang="en-US" dirty="0"/>
            <a:t>Unique features</a:t>
          </a:r>
          <a:endParaRPr lang="ru-RU" dirty="0"/>
        </a:p>
      </dgm:t>
    </dgm:pt>
    <dgm:pt modelId="{9F853D97-850F-4BFE-AC96-942ACEDA7613}" type="parTrans" cxnId="{8ABB1870-259E-4BC7-A331-F2D23AA133FC}">
      <dgm:prSet/>
      <dgm:spPr/>
      <dgm:t>
        <a:bodyPr/>
        <a:lstStyle/>
        <a:p>
          <a:endParaRPr lang="ru-RU"/>
        </a:p>
      </dgm:t>
    </dgm:pt>
    <dgm:pt modelId="{C1B134A4-3B9E-4897-83E8-9616F39AEA42}" type="sibTrans" cxnId="{8ABB1870-259E-4BC7-A331-F2D23AA133FC}">
      <dgm:prSet/>
      <dgm:spPr/>
      <dgm:t>
        <a:bodyPr/>
        <a:lstStyle/>
        <a:p>
          <a:endParaRPr lang="ru-RU"/>
        </a:p>
      </dgm:t>
    </dgm:pt>
    <dgm:pt modelId="{9D8E179F-584A-48B9-A87C-DCC2EF99F2E5}">
      <dgm:prSet/>
      <dgm:spPr/>
      <dgm:t>
        <a:bodyPr/>
        <a:lstStyle/>
        <a:p>
          <a:r>
            <a:rPr lang="en-US" dirty="0"/>
            <a:t>N</a:t>
          </a:r>
          <a:endParaRPr lang="ru-RU" dirty="0"/>
        </a:p>
      </dgm:t>
    </dgm:pt>
    <dgm:pt modelId="{112D78E6-46FC-4BE2-AB29-161679E97A81}" type="parTrans" cxnId="{FDC4602D-D651-4F8E-970F-7645B938C0AE}">
      <dgm:prSet/>
      <dgm:spPr/>
      <dgm:t>
        <a:bodyPr/>
        <a:lstStyle/>
        <a:p>
          <a:endParaRPr lang="ru-RU"/>
        </a:p>
      </dgm:t>
    </dgm:pt>
    <dgm:pt modelId="{A4089805-490C-42D0-9162-8F0E08734D02}" type="sibTrans" cxnId="{FDC4602D-D651-4F8E-970F-7645B938C0AE}">
      <dgm:prSet/>
      <dgm:spPr/>
      <dgm:t>
        <a:bodyPr/>
        <a:lstStyle/>
        <a:p>
          <a:endParaRPr lang="ru-RU"/>
        </a:p>
      </dgm:t>
    </dgm:pt>
    <dgm:pt modelId="{61783F23-6A10-4184-A1A7-52623AED3AB1}" type="pres">
      <dgm:prSet presAssocID="{6A0D50F5-D854-4B00-9E43-12C03F129589}" presName="Name0" presStyleCnt="0">
        <dgm:presLayoutVars>
          <dgm:dir/>
          <dgm:resizeHandles val="exact"/>
        </dgm:presLayoutVars>
      </dgm:prSet>
      <dgm:spPr/>
    </dgm:pt>
    <dgm:pt modelId="{25F8C08E-5718-4BC1-9F3C-03F0F8C384E1}" type="pres">
      <dgm:prSet presAssocID="{6A0D50F5-D854-4B00-9E43-12C03F129589}" presName="fgShape" presStyleLbl="fgShp" presStyleIdx="0" presStyleCnt="1"/>
      <dgm:spPr/>
    </dgm:pt>
    <dgm:pt modelId="{1DFC7303-C629-4E59-96B2-4107151F0FF2}" type="pres">
      <dgm:prSet presAssocID="{6A0D50F5-D854-4B00-9E43-12C03F129589}" presName="linComp" presStyleCnt="0"/>
      <dgm:spPr/>
    </dgm:pt>
    <dgm:pt modelId="{A338F36D-ED37-4C5F-9F6B-94B51D403DD8}" type="pres">
      <dgm:prSet presAssocID="{20FD3BB1-428C-4988-93FA-0DC956CF94F4}" presName="compNode" presStyleCnt="0"/>
      <dgm:spPr/>
    </dgm:pt>
    <dgm:pt modelId="{0C1AA7DE-7A68-402C-A2D8-334B405D9DBE}" type="pres">
      <dgm:prSet presAssocID="{20FD3BB1-428C-4988-93FA-0DC956CF94F4}" presName="bkgdShape" presStyleLbl="node1" presStyleIdx="0" presStyleCnt="4"/>
      <dgm:spPr/>
    </dgm:pt>
    <dgm:pt modelId="{B871DCAE-1EDF-4B59-B3F6-F0B47348B333}" type="pres">
      <dgm:prSet presAssocID="{20FD3BB1-428C-4988-93FA-0DC956CF94F4}" presName="nodeTx" presStyleLbl="node1" presStyleIdx="0" presStyleCnt="4">
        <dgm:presLayoutVars>
          <dgm:bulletEnabled val="1"/>
        </dgm:presLayoutVars>
      </dgm:prSet>
      <dgm:spPr/>
    </dgm:pt>
    <dgm:pt modelId="{0930419B-147E-4D3F-A7A4-F5AF9968F78C}" type="pres">
      <dgm:prSet presAssocID="{20FD3BB1-428C-4988-93FA-0DC956CF94F4}" presName="invisiNode" presStyleLbl="node1" presStyleIdx="0" presStyleCnt="4"/>
      <dgm:spPr/>
    </dgm:pt>
    <dgm:pt modelId="{F64BA475-CA0F-4086-ADDD-4773755ABB3F}" type="pres">
      <dgm:prSet presAssocID="{20FD3BB1-428C-4988-93FA-0DC956CF94F4}" presName="imagNode" presStyleLbl="fgImgPlac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1000" r="-21000"/>
          </a:stretch>
        </a:blipFill>
      </dgm:spPr>
      <dgm:extLst>
        <a:ext uri="{E40237B7-FDA0-4F09-8148-C483321AD2D9}">
          <dgm14:cNvPr xmlns:dgm14="http://schemas.microsoft.com/office/drawing/2010/diagram" id="0" name="" descr="Offshore production platform"/>
        </a:ext>
      </dgm:extLst>
    </dgm:pt>
    <dgm:pt modelId="{7E321675-591D-4089-B998-3CAA6FCA64A7}" type="pres">
      <dgm:prSet presAssocID="{C2437B07-0A2F-4709-926E-6F0BBFDB77AB}" presName="sibTrans" presStyleLbl="sibTrans2D1" presStyleIdx="0" presStyleCnt="0"/>
      <dgm:spPr/>
    </dgm:pt>
    <dgm:pt modelId="{315E843F-6575-464C-930E-38CD4130CAC4}" type="pres">
      <dgm:prSet presAssocID="{6D64D54A-00C5-4602-9AA4-309DA6AE3AD7}" presName="compNode" presStyleCnt="0"/>
      <dgm:spPr/>
    </dgm:pt>
    <dgm:pt modelId="{C41617C0-5ADF-44A8-AF78-707F9DDE5AE4}" type="pres">
      <dgm:prSet presAssocID="{6D64D54A-00C5-4602-9AA4-309DA6AE3AD7}" presName="bkgdShape" presStyleLbl="node1" presStyleIdx="1" presStyleCnt="4"/>
      <dgm:spPr/>
    </dgm:pt>
    <dgm:pt modelId="{57929785-52A9-44FB-A35F-EACC370C1BA3}" type="pres">
      <dgm:prSet presAssocID="{6D64D54A-00C5-4602-9AA4-309DA6AE3AD7}" presName="nodeTx" presStyleLbl="node1" presStyleIdx="1" presStyleCnt="4">
        <dgm:presLayoutVars>
          <dgm:bulletEnabled val="1"/>
        </dgm:presLayoutVars>
      </dgm:prSet>
      <dgm:spPr/>
    </dgm:pt>
    <dgm:pt modelId="{553792A9-9993-4402-A7F7-2E4A48EBFD97}" type="pres">
      <dgm:prSet presAssocID="{6D64D54A-00C5-4602-9AA4-309DA6AE3AD7}" presName="invisiNode" presStyleLbl="node1" presStyleIdx="1" presStyleCnt="4"/>
      <dgm:spPr/>
    </dgm:pt>
    <dgm:pt modelId="{ACC1433A-BA53-4F04-91BC-52DAA008E264}" type="pres">
      <dgm:prSet presAssocID="{6D64D54A-00C5-4602-9AA4-309DA6AE3AD7}" presName="imagNode" presStyleLbl="fgImgPlace1" presStyleIdx="1" presStyleCnt="4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</dgm:spPr>
      <dgm:extLst>
        <a:ext uri="{E40237B7-FDA0-4F09-8148-C483321AD2D9}">
          <dgm14:cNvPr xmlns:dgm14="http://schemas.microsoft.com/office/drawing/2010/diagram" id="0" name="" descr="Satellite view of Earth"/>
        </a:ext>
      </dgm:extLst>
    </dgm:pt>
    <dgm:pt modelId="{A3CF5B86-DAF8-464F-8DAB-DF719CADC80F}" type="pres">
      <dgm:prSet presAssocID="{84296DF4-C611-46F4-8AF7-29F2F29123BB}" presName="sibTrans" presStyleLbl="sibTrans2D1" presStyleIdx="0" presStyleCnt="0"/>
      <dgm:spPr/>
    </dgm:pt>
    <dgm:pt modelId="{D0FB2977-9B3B-46DD-849D-7D30EEB28C92}" type="pres">
      <dgm:prSet presAssocID="{7145E2A5-84D3-4028-9458-3D40B0314948}" presName="compNode" presStyleCnt="0"/>
      <dgm:spPr/>
    </dgm:pt>
    <dgm:pt modelId="{AC23B17D-C5B4-42EB-AD21-8B6A6DC096BE}" type="pres">
      <dgm:prSet presAssocID="{7145E2A5-84D3-4028-9458-3D40B0314948}" presName="bkgdShape" presStyleLbl="node1" presStyleIdx="2" presStyleCnt="4"/>
      <dgm:spPr/>
    </dgm:pt>
    <dgm:pt modelId="{6924FEBD-D9CA-4EDD-BA73-791DAD8AE536}" type="pres">
      <dgm:prSet presAssocID="{7145E2A5-84D3-4028-9458-3D40B0314948}" presName="nodeTx" presStyleLbl="node1" presStyleIdx="2" presStyleCnt="4">
        <dgm:presLayoutVars>
          <dgm:bulletEnabled val="1"/>
        </dgm:presLayoutVars>
      </dgm:prSet>
      <dgm:spPr/>
    </dgm:pt>
    <dgm:pt modelId="{5535E451-10D8-482A-BF19-94A858837CFB}" type="pres">
      <dgm:prSet presAssocID="{7145E2A5-84D3-4028-9458-3D40B0314948}" presName="invisiNode" presStyleLbl="node1" presStyleIdx="2" presStyleCnt="4"/>
      <dgm:spPr/>
    </dgm:pt>
    <dgm:pt modelId="{E8CAD94C-50C6-40FE-B813-3D0D0B3E21D5}" type="pres">
      <dgm:prSet presAssocID="{7145E2A5-84D3-4028-9458-3D40B0314948}" presName="imagNode" presStyleLbl="fgImgPlace1" presStyleIdx="2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</dgm:spPr>
      <dgm:extLst>
        <a:ext uri="{E40237B7-FDA0-4F09-8148-C483321AD2D9}">
          <dgm14:cNvPr xmlns:dgm14="http://schemas.microsoft.com/office/drawing/2010/diagram" id="0" name="" descr="Natural patterns in granite rock"/>
        </a:ext>
      </dgm:extLst>
    </dgm:pt>
    <dgm:pt modelId="{FF7A25CC-7D1A-489A-AD31-C8F77707304F}" type="pres">
      <dgm:prSet presAssocID="{0D3D76AD-8D39-4E53-BFEE-337BD1D36170}" presName="sibTrans" presStyleLbl="sibTrans2D1" presStyleIdx="0" presStyleCnt="0"/>
      <dgm:spPr/>
    </dgm:pt>
    <dgm:pt modelId="{A0B912FC-CDB7-4AD6-AC26-FD5A80655A2D}" type="pres">
      <dgm:prSet presAssocID="{2F660B88-4A87-4BAA-9CAE-62D0DEE0E4A7}" presName="compNode" presStyleCnt="0"/>
      <dgm:spPr/>
    </dgm:pt>
    <dgm:pt modelId="{D2F2A137-E920-4EC0-B5C2-B25CD631CA8D}" type="pres">
      <dgm:prSet presAssocID="{2F660B88-4A87-4BAA-9CAE-62D0DEE0E4A7}" presName="bkgdShape" presStyleLbl="node1" presStyleIdx="3" presStyleCnt="4"/>
      <dgm:spPr/>
    </dgm:pt>
    <dgm:pt modelId="{F2AD5C27-B1C9-4C66-ACDB-4F3F0E23F292}" type="pres">
      <dgm:prSet presAssocID="{2F660B88-4A87-4BAA-9CAE-62D0DEE0E4A7}" presName="nodeTx" presStyleLbl="node1" presStyleIdx="3" presStyleCnt="4">
        <dgm:presLayoutVars>
          <dgm:bulletEnabled val="1"/>
        </dgm:presLayoutVars>
      </dgm:prSet>
      <dgm:spPr/>
    </dgm:pt>
    <dgm:pt modelId="{F8972CB9-50CD-443F-AE55-12662DD77CA2}" type="pres">
      <dgm:prSet presAssocID="{2F660B88-4A87-4BAA-9CAE-62D0DEE0E4A7}" presName="invisiNode" presStyleLbl="node1" presStyleIdx="3" presStyleCnt="4"/>
      <dgm:spPr/>
    </dgm:pt>
    <dgm:pt modelId="{079414AF-2F1A-43C2-BD79-4E2137A2A1DD}" type="pres">
      <dgm:prSet presAssocID="{2F660B88-4A87-4BAA-9CAE-62D0DEE0E4A7}" presName="imagNode" presStyleLbl="fgImgPlace1" presStyleIdx="3" presStyleCnt="4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</dgm:spPr>
      <dgm:extLst>
        <a:ext uri="{E40237B7-FDA0-4F09-8148-C483321AD2D9}">
          <dgm14:cNvPr xmlns:dgm14="http://schemas.microsoft.com/office/drawing/2010/diagram" id="0" name="" descr="One glowing light bulb among rows of unlit bulbs"/>
        </a:ext>
      </dgm:extLst>
    </dgm:pt>
  </dgm:ptLst>
  <dgm:cxnLst>
    <dgm:cxn modelId="{6ECDC406-AE97-4707-939D-82EFE919884C}" srcId="{6D64D54A-00C5-4602-9AA4-309DA6AE3AD7}" destId="{93F29FC9-3B81-46CF-B756-1CC65A4D441A}" srcOrd="2" destOrd="0" parTransId="{2DB06160-AAF0-4367-B9A9-3862DF7BCC3C}" sibTransId="{D3BA8C10-02BA-4D71-994A-9D1F24F0B75A}"/>
    <dgm:cxn modelId="{21EE4807-8127-4784-A0E0-F63F72CBE4BD}" type="presOf" srcId="{EA13CACF-60FB-4E43-84C7-0C4EC5F86553}" destId="{0C1AA7DE-7A68-402C-A2D8-334B405D9DBE}" srcOrd="0" destOrd="3" presId="urn:microsoft.com/office/officeart/2005/8/layout/hList7"/>
    <dgm:cxn modelId="{A5328207-2FF9-4854-8523-981727F5CAF9}" type="presOf" srcId="{7145E2A5-84D3-4028-9458-3D40B0314948}" destId="{AC23B17D-C5B4-42EB-AD21-8B6A6DC096BE}" srcOrd="0" destOrd="0" presId="urn:microsoft.com/office/officeart/2005/8/layout/hList7"/>
    <dgm:cxn modelId="{AF7DDB0A-6117-4AA2-9BE7-1608BF334FE5}" type="presOf" srcId="{0B403F4A-8D3E-414B-B342-DF9B51FEA800}" destId="{0C1AA7DE-7A68-402C-A2D8-334B405D9DBE}" srcOrd="0" destOrd="4" presId="urn:microsoft.com/office/officeart/2005/8/layout/hList7"/>
    <dgm:cxn modelId="{A207370B-6916-42E4-B84E-CAD65B084816}" type="presOf" srcId="{6D64D54A-00C5-4602-9AA4-309DA6AE3AD7}" destId="{C41617C0-5ADF-44A8-AF78-707F9DDE5AE4}" srcOrd="0" destOrd="0" presId="urn:microsoft.com/office/officeart/2005/8/layout/hList7"/>
    <dgm:cxn modelId="{0A0DF90B-85B9-473A-BFC1-C55635ED6F32}" srcId="{7145E2A5-84D3-4028-9458-3D40B0314948}" destId="{A07BB9E7-9796-4D0E-97C6-ECAF023772B4}" srcOrd="0" destOrd="0" parTransId="{DE35785A-AA19-4CC0-8203-A5B49F810B4C}" sibTransId="{D64BE588-7742-4A74-B1DA-6B9C6F3B3E49}"/>
    <dgm:cxn modelId="{C14EE812-011C-42F7-86AF-49A29484924C}" type="presOf" srcId="{0B403F4A-8D3E-414B-B342-DF9B51FEA800}" destId="{B871DCAE-1EDF-4B59-B3F6-F0B47348B333}" srcOrd="1" destOrd="4" presId="urn:microsoft.com/office/officeart/2005/8/layout/hList7"/>
    <dgm:cxn modelId="{1B563614-D0B7-4B61-B905-86257511BC7C}" type="presOf" srcId="{2F660B88-4A87-4BAA-9CAE-62D0DEE0E4A7}" destId="{D2F2A137-E920-4EC0-B5C2-B25CD631CA8D}" srcOrd="0" destOrd="0" presId="urn:microsoft.com/office/officeart/2005/8/layout/hList7"/>
    <dgm:cxn modelId="{B63B7714-8E07-4AEE-8A21-AB2EA45E1F88}" srcId="{6A0D50F5-D854-4B00-9E43-12C03F129589}" destId="{6D64D54A-00C5-4602-9AA4-309DA6AE3AD7}" srcOrd="1" destOrd="0" parTransId="{445CF56E-5543-42A4-B44C-5A21A98A3968}" sibTransId="{84296DF4-C611-46F4-8AF7-29F2F29123BB}"/>
    <dgm:cxn modelId="{267E7F1F-70BC-4D11-9098-B7FD4270A305}" type="presOf" srcId="{16ABFF6F-42CA-42AF-A129-175F9BC8ECD5}" destId="{0C1AA7DE-7A68-402C-A2D8-334B405D9DBE}" srcOrd="0" destOrd="5" presId="urn:microsoft.com/office/officeart/2005/8/layout/hList7"/>
    <dgm:cxn modelId="{050CE120-A88D-45B5-B1FE-5A9B6C53774D}" type="presOf" srcId="{8015EA03-D98C-4C8A-8BF6-91586D64329D}" destId="{0C1AA7DE-7A68-402C-A2D8-334B405D9DBE}" srcOrd="0" destOrd="2" presId="urn:microsoft.com/office/officeart/2005/8/layout/hList7"/>
    <dgm:cxn modelId="{95271423-4A5F-4877-BB5A-EB2B21636520}" type="presOf" srcId="{969ABC20-B97D-484E-A4DE-AF24B06B3546}" destId="{C41617C0-5ADF-44A8-AF78-707F9DDE5AE4}" srcOrd="0" destOrd="1" presId="urn:microsoft.com/office/officeart/2005/8/layout/hList7"/>
    <dgm:cxn modelId="{FDC4602D-D651-4F8E-970F-7645B938C0AE}" srcId="{2F660B88-4A87-4BAA-9CAE-62D0DEE0E4A7}" destId="{9D8E179F-584A-48B9-A87C-DCC2EF99F2E5}" srcOrd="0" destOrd="0" parTransId="{112D78E6-46FC-4BE2-AB29-161679E97A81}" sibTransId="{A4089805-490C-42D0-9162-8F0E08734D02}"/>
    <dgm:cxn modelId="{4DCC3A2F-CEF0-452B-97D8-C753AFFE220A}" srcId="{6D64D54A-00C5-4602-9AA4-309DA6AE3AD7}" destId="{FCE8C6D1-074E-4181-B378-F937D537EAF4}" srcOrd="1" destOrd="0" parTransId="{65204225-56F1-45D4-A64F-F4B687D15759}" sibTransId="{6AB3FA16-EB20-4AC8-A74A-2D25E9512AE1}"/>
    <dgm:cxn modelId="{08DE5D39-117A-4AA8-840C-9986934B353D}" srcId="{20FD3BB1-428C-4988-93FA-0DC956CF94F4}" destId="{EA13CACF-60FB-4E43-84C7-0C4EC5F86553}" srcOrd="2" destOrd="0" parTransId="{6DEAE35D-3D1A-47D6-9AF3-64568BD67636}" sibTransId="{1B209F22-486D-492B-937A-FCBBAF9181F5}"/>
    <dgm:cxn modelId="{ABFB853F-0328-4364-B527-EE190A8951EA}" type="presOf" srcId="{9D8E179F-584A-48B9-A87C-DCC2EF99F2E5}" destId="{D2F2A137-E920-4EC0-B5C2-B25CD631CA8D}" srcOrd="0" destOrd="1" presId="urn:microsoft.com/office/officeart/2005/8/layout/hList7"/>
    <dgm:cxn modelId="{C9717C61-D1DE-479C-898F-59734B4E3D52}" srcId="{20FD3BB1-428C-4988-93FA-0DC956CF94F4}" destId="{24780BF2-7903-40D0-B3BB-0A5071C32308}" srcOrd="6" destOrd="0" parTransId="{2FDE0379-3E70-4414-A7FB-FDE3245DBE2E}" sibTransId="{2293C565-D5F7-4E2C-8AAD-6F38A4845069}"/>
    <dgm:cxn modelId="{66F20663-2F1E-4184-A0BF-E222C6EB4901}" type="presOf" srcId="{AE5DA16B-965F-4DEE-ABE6-E244E6A878CA}" destId="{AC23B17D-C5B4-42EB-AD21-8B6A6DC096BE}" srcOrd="0" destOrd="4" presId="urn:microsoft.com/office/officeart/2005/8/layout/hList7"/>
    <dgm:cxn modelId="{A427F565-680F-4E12-98CD-12E3603A7762}" srcId="{20FD3BB1-428C-4988-93FA-0DC956CF94F4}" destId="{0B403F4A-8D3E-414B-B342-DF9B51FEA800}" srcOrd="3" destOrd="0" parTransId="{1D13D8E4-C786-469B-8007-3814AF329287}" sibTransId="{04E75019-8CD1-4127-96D2-46C7EF7D2354}"/>
    <dgm:cxn modelId="{A8BFF646-1942-4E2C-B342-460371F1051D}" srcId="{7145E2A5-84D3-4028-9458-3D40B0314948}" destId="{AE5DA16B-965F-4DEE-ABE6-E244E6A878CA}" srcOrd="3" destOrd="0" parTransId="{53593F78-DE45-435A-A862-C068E5A8F65F}" sibTransId="{50AC60EB-99A7-483B-954E-5AE65135D966}"/>
    <dgm:cxn modelId="{A76BD967-20E9-498D-8C59-D95656CB2513}" type="presOf" srcId="{FCE8C6D1-074E-4181-B378-F937D537EAF4}" destId="{C41617C0-5ADF-44A8-AF78-707F9DDE5AE4}" srcOrd="0" destOrd="2" presId="urn:microsoft.com/office/officeart/2005/8/layout/hList7"/>
    <dgm:cxn modelId="{F8AB0E4A-2EAB-4F94-B7FE-D7F7A0CAC7C9}" type="presOf" srcId="{221B1684-C6F5-47EF-BB86-6AE0BE9B7F3E}" destId="{0C1AA7DE-7A68-402C-A2D8-334B405D9DBE}" srcOrd="0" destOrd="8" presId="urn:microsoft.com/office/officeart/2005/8/layout/hList7"/>
    <dgm:cxn modelId="{9253114C-A025-4C6D-8329-B7A1B75F9BD3}" type="presOf" srcId="{221B1684-C6F5-47EF-BB86-6AE0BE9B7F3E}" destId="{B871DCAE-1EDF-4B59-B3F6-F0B47348B333}" srcOrd="1" destOrd="8" presId="urn:microsoft.com/office/officeart/2005/8/layout/hList7"/>
    <dgm:cxn modelId="{F6CB674C-DCCE-46B2-BB4D-BA8D6FB98F42}" type="presOf" srcId="{20FD3BB1-428C-4988-93FA-0DC956CF94F4}" destId="{B871DCAE-1EDF-4B59-B3F6-F0B47348B333}" srcOrd="1" destOrd="0" presId="urn:microsoft.com/office/officeart/2005/8/layout/hList7"/>
    <dgm:cxn modelId="{E6A7BF4D-76D7-43AB-AE89-4401FA9CCD02}" type="presOf" srcId="{F243E3ED-4D19-4B6B-89AD-BA99C4268959}" destId="{0C1AA7DE-7A68-402C-A2D8-334B405D9DBE}" srcOrd="0" destOrd="1" presId="urn:microsoft.com/office/officeart/2005/8/layout/hList7"/>
    <dgm:cxn modelId="{8ABB1870-259E-4BC7-A331-F2D23AA133FC}" srcId="{6A0D50F5-D854-4B00-9E43-12C03F129589}" destId="{2F660B88-4A87-4BAA-9CAE-62D0DEE0E4A7}" srcOrd="3" destOrd="0" parTransId="{9F853D97-850F-4BFE-AC96-942ACEDA7613}" sibTransId="{C1B134A4-3B9E-4897-83E8-9616F39AEA42}"/>
    <dgm:cxn modelId="{30058150-4B23-4F36-9DF4-D0D2F0451220}" type="presOf" srcId="{F243E3ED-4D19-4B6B-89AD-BA99C4268959}" destId="{B871DCAE-1EDF-4B59-B3F6-F0B47348B333}" srcOrd="1" destOrd="1" presId="urn:microsoft.com/office/officeart/2005/8/layout/hList7"/>
    <dgm:cxn modelId="{1AA8DD53-9229-4C22-8C98-19A484083769}" type="presOf" srcId="{93F29FC9-3B81-46CF-B756-1CC65A4D441A}" destId="{C41617C0-5ADF-44A8-AF78-707F9DDE5AE4}" srcOrd="0" destOrd="3" presId="urn:microsoft.com/office/officeart/2005/8/layout/hList7"/>
    <dgm:cxn modelId="{DBAB0557-53AF-4AA3-8F8E-BAFB2324D0DB}" srcId="{20FD3BB1-428C-4988-93FA-0DC956CF94F4}" destId="{16ABFF6F-42CA-42AF-A129-175F9BC8ECD5}" srcOrd="4" destOrd="0" parTransId="{9F891C02-E119-4D24-90CF-FBB465C0ABE8}" sibTransId="{05B01954-BCBC-46BE-8D26-E62BA7BAA9D1}"/>
    <dgm:cxn modelId="{15804F57-8DD6-42B3-B00D-A23D80C479C0}" type="presOf" srcId="{0D3D76AD-8D39-4E53-BFEE-337BD1D36170}" destId="{FF7A25CC-7D1A-489A-AD31-C8F77707304F}" srcOrd="0" destOrd="0" presId="urn:microsoft.com/office/officeart/2005/8/layout/hList7"/>
    <dgm:cxn modelId="{EC145A79-1443-4016-894B-5116CF5E3792}" srcId="{6A0D50F5-D854-4B00-9E43-12C03F129589}" destId="{7145E2A5-84D3-4028-9458-3D40B0314948}" srcOrd="2" destOrd="0" parTransId="{CFDE653C-EAE2-4952-BA31-E0295E8F65BE}" sibTransId="{0D3D76AD-8D39-4E53-BFEE-337BD1D36170}"/>
    <dgm:cxn modelId="{2DF02181-F910-4AC9-9125-FFA79C6BD35B}" srcId="{6A0D50F5-D854-4B00-9E43-12C03F129589}" destId="{20FD3BB1-428C-4988-93FA-0DC956CF94F4}" srcOrd="0" destOrd="0" parTransId="{979CA762-6259-44A6-B22C-E62EC99910CC}" sibTransId="{C2437B07-0A2F-4709-926E-6F0BBFDB77AB}"/>
    <dgm:cxn modelId="{16CD1988-26C2-48CB-965B-AB8DB2DE79AC}" type="presOf" srcId="{3EC9012F-D099-46DE-A046-79C157441464}" destId="{C41617C0-5ADF-44A8-AF78-707F9DDE5AE4}" srcOrd="0" destOrd="4" presId="urn:microsoft.com/office/officeart/2005/8/layout/hList7"/>
    <dgm:cxn modelId="{857B488E-AD75-457B-9A41-8148CDF5B1AE}" srcId="{7145E2A5-84D3-4028-9458-3D40B0314948}" destId="{4AE4E6B0-DE3B-4DC6-8129-010C959BEE65}" srcOrd="4" destOrd="0" parTransId="{DA70B8A8-FBA0-4B11-8747-7F4CC8B88CC9}" sibTransId="{A0E75549-5473-4AD9-AE7A-39E09A9CCE64}"/>
    <dgm:cxn modelId="{3521A992-98EA-4119-91E8-B1CEE7555754}" type="presOf" srcId="{9D8E179F-584A-48B9-A87C-DCC2EF99F2E5}" destId="{F2AD5C27-B1C9-4C66-ACDB-4F3F0E23F292}" srcOrd="1" destOrd="1" presId="urn:microsoft.com/office/officeart/2005/8/layout/hList7"/>
    <dgm:cxn modelId="{7E799C93-8028-49C5-8DF1-CE9540A27935}" type="presOf" srcId="{6D64D54A-00C5-4602-9AA4-309DA6AE3AD7}" destId="{57929785-52A9-44FB-A35F-EACC370C1BA3}" srcOrd="1" destOrd="0" presId="urn:microsoft.com/office/officeart/2005/8/layout/hList7"/>
    <dgm:cxn modelId="{0D5F1898-DA67-4A94-A85E-90AE176F4B97}" type="presOf" srcId="{EA13CACF-60FB-4E43-84C7-0C4EC5F86553}" destId="{B871DCAE-1EDF-4B59-B3F6-F0B47348B333}" srcOrd="1" destOrd="3" presId="urn:microsoft.com/office/officeart/2005/8/layout/hList7"/>
    <dgm:cxn modelId="{9C687D9F-E693-414E-90F4-73852004C24D}" type="presOf" srcId="{24780BF2-7903-40D0-B3BB-0A5071C32308}" destId="{B871DCAE-1EDF-4B59-B3F6-F0B47348B333}" srcOrd="1" destOrd="7" presId="urn:microsoft.com/office/officeart/2005/8/layout/hList7"/>
    <dgm:cxn modelId="{A3FB43A3-EE2E-4168-9A01-2774A2ECFBDE}" type="presOf" srcId="{8015EA03-D98C-4C8A-8BF6-91586D64329D}" destId="{B871DCAE-1EDF-4B59-B3F6-F0B47348B333}" srcOrd="1" destOrd="2" presId="urn:microsoft.com/office/officeart/2005/8/layout/hList7"/>
    <dgm:cxn modelId="{816686A5-DF90-4E60-9DD9-C6B9919BA07A}" type="presOf" srcId="{969ABC20-B97D-484E-A4DE-AF24B06B3546}" destId="{57929785-52A9-44FB-A35F-EACC370C1BA3}" srcOrd="1" destOrd="1" presId="urn:microsoft.com/office/officeart/2005/8/layout/hList7"/>
    <dgm:cxn modelId="{1D0400A6-D77E-460A-9842-BBF74705C8B2}" srcId="{7145E2A5-84D3-4028-9458-3D40B0314948}" destId="{4A81AF76-9BCF-4CDD-AC88-07BBECB53E7C}" srcOrd="2" destOrd="0" parTransId="{F2798FFC-BC41-424D-88CF-6F2390C74979}" sibTransId="{3F089BA4-A3EA-4341-9927-2C618A0F0C6D}"/>
    <dgm:cxn modelId="{EE7C73A7-1C93-4C4E-86E8-33D85666C46B}" type="presOf" srcId="{84296DF4-C611-46F4-8AF7-29F2F29123BB}" destId="{A3CF5B86-DAF8-464F-8DAB-DF719CADC80F}" srcOrd="0" destOrd="0" presId="urn:microsoft.com/office/officeart/2005/8/layout/hList7"/>
    <dgm:cxn modelId="{5FC07CA7-2973-4114-90CA-5BEA13AAF458}" type="presOf" srcId="{24780BF2-7903-40D0-B3BB-0A5071C32308}" destId="{0C1AA7DE-7A68-402C-A2D8-334B405D9DBE}" srcOrd="0" destOrd="7" presId="urn:microsoft.com/office/officeart/2005/8/layout/hList7"/>
    <dgm:cxn modelId="{703BA1AB-7D1A-4F8A-9DEB-4085BB59C46D}" type="presOf" srcId="{93F29FC9-3B81-46CF-B756-1CC65A4D441A}" destId="{57929785-52A9-44FB-A35F-EACC370C1BA3}" srcOrd="1" destOrd="3" presId="urn:microsoft.com/office/officeart/2005/8/layout/hList7"/>
    <dgm:cxn modelId="{66D1F1B1-7D36-4535-BA6E-28B3931EE675}" type="presOf" srcId="{4A81AF76-9BCF-4CDD-AC88-07BBECB53E7C}" destId="{6924FEBD-D9CA-4EDD-BA73-791DAD8AE536}" srcOrd="1" destOrd="3" presId="urn:microsoft.com/office/officeart/2005/8/layout/hList7"/>
    <dgm:cxn modelId="{A92D7EB8-A9C0-4E1E-B594-9AF35540039F}" type="presOf" srcId="{39545004-F281-4175-8C91-12CB4D258D1E}" destId="{B871DCAE-1EDF-4B59-B3F6-F0B47348B333}" srcOrd="1" destOrd="6" presId="urn:microsoft.com/office/officeart/2005/8/layout/hList7"/>
    <dgm:cxn modelId="{38437DBC-7199-402C-99F7-3BD8620491BF}" type="presOf" srcId="{2F660B88-4A87-4BAA-9CAE-62D0DEE0E4A7}" destId="{F2AD5C27-B1C9-4C66-ACDB-4F3F0E23F292}" srcOrd="1" destOrd="0" presId="urn:microsoft.com/office/officeart/2005/8/layout/hList7"/>
    <dgm:cxn modelId="{3DD6A5C1-CE9F-47E2-89F6-6DC3D7C3BEF1}" srcId="{6D64D54A-00C5-4602-9AA4-309DA6AE3AD7}" destId="{3EC9012F-D099-46DE-A046-79C157441464}" srcOrd="3" destOrd="0" parTransId="{4F361208-89FD-4919-BAAC-420E6CEAACE2}" sibTransId="{2455F64D-6FC2-4A0F-90FA-7933F31527AC}"/>
    <dgm:cxn modelId="{451CE2C1-8FA7-4372-AD77-555747BBDA1E}" srcId="{20FD3BB1-428C-4988-93FA-0DC956CF94F4}" destId="{221B1684-C6F5-47EF-BB86-6AE0BE9B7F3E}" srcOrd="7" destOrd="0" parTransId="{B7193D07-27F5-4026-A336-237C7A4355FC}" sibTransId="{C47B4987-452D-4D6F-9065-5C8D8A9EA56B}"/>
    <dgm:cxn modelId="{CD59A0C6-E174-47B3-BF82-6F8896369644}" type="presOf" srcId="{9B962AF5-B00E-46B7-807C-2243C65AF6BE}" destId="{6924FEBD-D9CA-4EDD-BA73-791DAD8AE536}" srcOrd="1" destOrd="2" presId="urn:microsoft.com/office/officeart/2005/8/layout/hList7"/>
    <dgm:cxn modelId="{6AF6A0C8-975D-4E94-9985-3B311A728333}" type="presOf" srcId="{3EC9012F-D099-46DE-A046-79C157441464}" destId="{57929785-52A9-44FB-A35F-EACC370C1BA3}" srcOrd="1" destOrd="4" presId="urn:microsoft.com/office/officeart/2005/8/layout/hList7"/>
    <dgm:cxn modelId="{0FCA90CD-F750-4AFB-979F-F0BCFEE4399B}" type="presOf" srcId="{7145E2A5-84D3-4028-9458-3D40B0314948}" destId="{6924FEBD-D9CA-4EDD-BA73-791DAD8AE536}" srcOrd="1" destOrd="0" presId="urn:microsoft.com/office/officeart/2005/8/layout/hList7"/>
    <dgm:cxn modelId="{7D49E0CE-4636-4885-BFB3-9BDA36D9C1EE}" type="presOf" srcId="{4AE4E6B0-DE3B-4DC6-8129-010C959BEE65}" destId="{6924FEBD-D9CA-4EDD-BA73-791DAD8AE536}" srcOrd="1" destOrd="5" presId="urn:microsoft.com/office/officeart/2005/8/layout/hList7"/>
    <dgm:cxn modelId="{D50BB8D5-C9A8-487D-B7C0-3B2C25307EA1}" srcId="{20FD3BB1-428C-4988-93FA-0DC956CF94F4}" destId="{39545004-F281-4175-8C91-12CB4D258D1E}" srcOrd="5" destOrd="0" parTransId="{EA11E6EB-8BCB-4206-BD2E-72EE9360F05F}" sibTransId="{7D0B3BB9-E58B-48B4-B1AA-FEECB46D579B}"/>
    <dgm:cxn modelId="{4DCA97D7-85C0-4201-9264-D600143065FD}" type="presOf" srcId="{6A0D50F5-D854-4B00-9E43-12C03F129589}" destId="{61783F23-6A10-4184-A1A7-52623AED3AB1}" srcOrd="0" destOrd="0" presId="urn:microsoft.com/office/officeart/2005/8/layout/hList7"/>
    <dgm:cxn modelId="{B97EB0DC-AF02-434A-AABB-FB02C896F48C}" srcId="{7145E2A5-84D3-4028-9458-3D40B0314948}" destId="{9B962AF5-B00E-46B7-807C-2243C65AF6BE}" srcOrd="1" destOrd="0" parTransId="{EE3292A2-84F5-476E-BEF0-664AD83249E1}" sibTransId="{A64B57DB-0E7D-40F6-B8B8-2A8BB5DC41D2}"/>
    <dgm:cxn modelId="{ADA32CDD-9EF6-4E16-BE3A-DCC746899F2B}" type="presOf" srcId="{A07BB9E7-9796-4D0E-97C6-ECAF023772B4}" destId="{AC23B17D-C5B4-42EB-AD21-8B6A6DC096BE}" srcOrd="0" destOrd="1" presId="urn:microsoft.com/office/officeart/2005/8/layout/hList7"/>
    <dgm:cxn modelId="{3B851FDF-82DC-4EFD-A79F-143B6A86115D}" type="presOf" srcId="{4AE4E6B0-DE3B-4DC6-8129-010C959BEE65}" destId="{AC23B17D-C5B4-42EB-AD21-8B6A6DC096BE}" srcOrd="0" destOrd="5" presId="urn:microsoft.com/office/officeart/2005/8/layout/hList7"/>
    <dgm:cxn modelId="{8312D8DF-45E2-46B5-BDF3-4802AB9CAB82}" type="presOf" srcId="{C2437B07-0A2F-4709-926E-6F0BBFDB77AB}" destId="{7E321675-591D-4089-B998-3CAA6FCA64A7}" srcOrd="0" destOrd="0" presId="urn:microsoft.com/office/officeart/2005/8/layout/hList7"/>
    <dgm:cxn modelId="{818966E1-D613-43D6-B3A5-2CA19B9DBF2A}" type="presOf" srcId="{16ABFF6F-42CA-42AF-A129-175F9BC8ECD5}" destId="{B871DCAE-1EDF-4B59-B3F6-F0B47348B333}" srcOrd="1" destOrd="5" presId="urn:microsoft.com/office/officeart/2005/8/layout/hList7"/>
    <dgm:cxn modelId="{445DACE3-6B40-4034-A003-A7521640E83A}" type="presOf" srcId="{FCE8C6D1-074E-4181-B378-F937D537EAF4}" destId="{57929785-52A9-44FB-A35F-EACC370C1BA3}" srcOrd="1" destOrd="2" presId="urn:microsoft.com/office/officeart/2005/8/layout/hList7"/>
    <dgm:cxn modelId="{7E6AB4E4-B359-4CB1-8699-456F20513036}" type="presOf" srcId="{A07BB9E7-9796-4D0E-97C6-ECAF023772B4}" destId="{6924FEBD-D9CA-4EDD-BA73-791DAD8AE536}" srcOrd="1" destOrd="1" presId="urn:microsoft.com/office/officeart/2005/8/layout/hList7"/>
    <dgm:cxn modelId="{1965A7EA-361C-4CAA-AE33-100DD0F98EF5}" type="presOf" srcId="{39545004-F281-4175-8C91-12CB4D258D1E}" destId="{0C1AA7DE-7A68-402C-A2D8-334B405D9DBE}" srcOrd="0" destOrd="6" presId="urn:microsoft.com/office/officeart/2005/8/layout/hList7"/>
    <dgm:cxn modelId="{7F31F5EA-9B3A-4959-9625-4DE00A71CAD5}" type="presOf" srcId="{9B962AF5-B00E-46B7-807C-2243C65AF6BE}" destId="{AC23B17D-C5B4-42EB-AD21-8B6A6DC096BE}" srcOrd="0" destOrd="2" presId="urn:microsoft.com/office/officeart/2005/8/layout/hList7"/>
    <dgm:cxn modelId="{6D0401EC-33C1-4D5F-8C3E-EAB82F40BDF6}" srcId="{20FD3BB1-428C-4988-93FA-0DC956CF94F4}" destId="{8015EA03-D98C-4C8A-8BF6-91586D64329D}" srcOrd="1" destOrd="0" parTransId="{9A9B194F-0491-4D88-BF2C-01303A5A916B}" sibTransId="{9B90E3BE-92E7-4E5C-88A4-1730F5AD662C}"/>
    <dgm:cxn modelId="{A9F6A5F0-4E00-4F88-9D0B-80D96D885748}" srcId="{6D64D54A-00C5-4602-9AA4-309DA6AE3AD7}" destId="{969ABC20-B97D-484E-A4DE-AF24B06B3546}" srcOrd="0" destOrd="0" parTransId="{1AD9109E-304A-4766-B7EE-B1C2FD1A4DA5}" sibTransId="{043585CD-77A1-4587-A2A1-F9AAE83409EB}"/>
    <dgm:cxn modelId="{7741CBF0-268A-496D-B255-2A1E8E131C36}" type="presOf" srcId="{20FD3BB1-428C-4988-93FA-0DC956CF94F4}" destId="{0C1AA7DE-7A68-402C-A2D8-334B405D9DBE}" srcOrd="0" destOrd="0" presId="urn:microsoft.com/office/officeart/2005/8/layout/hList7"/>
    <dgm:cxn modelId="{19A19BF8-B01C-4483-AD04-15B85E3DF57F}" type="presOf" srcId="{AE5DA16B-965F-4DEE-ABE6-E244E6A878CA}" destId="{6924FEBD-D9CA-4EDD-BA73-791DAD8AE536}" srcOrd="1" destOrd="4" presId="urn:microsoft.com/office/officeart/2005/8/layout/hList7"/>
    <dgm:cxn modelId="{569BF6FD-D1C7-41F8-B29D-09E329E47DD3}" type="presOf" srcId="{4A81AF76-9BCF-4CDD-AC88-07BBECB53E7C}" destId="{AC23B17D-C5B4-42EB-AD21-8B6A6DC096BE}" srcOrd="0" destOrd="3" presId="urn:microsoft.com/office/officeart/2005/8/layout/hList7"/>
    <dgm:cxn modelId="{EA2B0DFE-FF7D-4F96-AAC9-7F7D6029FFB1}" srcId="{20FD3BB1-428C-4988-93FA-0DC956CF94F4}" destId="{F243E3ED-4D19-4B6B-89AD-BA99C4268959}" srcOrd="0" destOrd="0" parTransId="{DEA7933B-F8B0-4C08-A404-F5ACE99545EB}" sibTransId="{1F2893D0-18CC-4C2F-BB0B-A8B935EA53FD}"/>
    <dgm:cxn modelId="{FF8DBDDA-A64B-45A2-B94A-DD303BDC59BA}" type="presParOf" srcId="{61783F23-6A10-4184-A1A7-52623AED3AB1}" destId="{25F8C08E-5718-4BC1-9F3C-03F0F8C384E1}" srcOrd="0" destOrd="0" presId="urn:microsoft.com/office/officeart/2005/8/layout/hList7"/>
    <dgm:cxn modelId="{BB475ECE-720A-4FCD-8BF2-9DE19DEC08CA}" type="presParOf" srcId="{61783F23-6A10-4184-A1A7-52623AED3AB1}" destId="{1DFC7303-C629-4E59-96B2-4107151F0FF2}" srcOrd="1" destOrd="0" presId="urn:microsoft.com/office/officeart/2005/8/layout/hList7"/>
    <dgm:cxn modelId="{C167F9A7-CB0A-46AE-B765-60B17F3FB32F}" type="presParOf" srcId="{1DFC7303-C629-4E59-96B2-4107151F0FF2}" destId="{A338F36D-ED37-4C5F-9F6B-94B51D403DD8}" srcOrd="0" destOrd="0" presId="urn:microsoft.com/office/officeart/2005/8/layout/hList7"/>
    <dgm:cxn modelId="{50CCEF13-D1E1-4F07-B751-AB7BAABB02B4}" type="presParOf" srcId="{A338F36D-ED37-4C5F-9F6B-94B51D403DD8}" destId="{0C1AA7DE-7A68-402C-A2D8-334B405D9DBE}" srcOrd="0" destOrd="0" presId="urn:microsoft.com/office/officeart/2005/8/layout/hList7"/>
    <dgm:cxn modelId="{4514C941-5719-433C-8BF7-94E3D066AA88}" type="presParOf" srcId="{A338F36D-ED37-4C5F-9F6B-94B51D403DD8}" destId="{B871DCAE-1EDF-4B59-B3F6-F0B47348B333}" srcOrd="1" destOrd="0" presId="urn:microsoft.com/office/officeart/2005/8/layout/hList7"/>
    <dgm:cxn modelId="{4E256758-A674-4112-ABAC-55FB799FE019}" type="presParOf" srcId="{A338F36D-ED37-4C5F-9F6B-94B51D403DD8}" destId="{0930419B-147E-4D3F-A7A4-F5AF9968F78C}" srcOrd="2" destOrd="0" presId="urn:microsoft.com/office/officeart/2005/8/layout/hList7"/>
    <dgm:cxn modelId="{CED6ACBE-4962-446C-91A8-C749E00872E0}" type="presParOf" srcId="{A338F36D-ED37-4C5F-9F6B-94B51D403DD8}" destId="{F64BA475-CA0F-4086-ADDD-4773755ABB3F}" srcOrd="3" destOrd="0" presId="urn:microsoft.com/office/officeart/2005/8/layout/hList7"/>
    <dgm:cxn modelId="{41929CE4-0690-49B6-9F2A-BCD2B1BA4B47}" type="presParOf" srcId="{1DFC7303-C629-4E59-96B2-4107151F0FF2}" destId="{7E321675-591D-4089-B998-3CAA6FCA64A7}" srcOrd="1" destOrd="0" presId="urn:microsoft.com/office/officeart/2005/8/layout/hList7"/>
    <dgm:cxn modelId="{9B061C70-C61D-46EF-BDB3-49493E0231A6}" type="presParOf" srcId="{1DFC7303-C629-4E59-96B2-4107151F0FF2}" destId="{315E843F-6575-464C-930E-38CD4130CAC4}" srcOrd="2" destOrd="0" presId="urn:microsoft.com/office/officeart/2005/8/layout/hList7"/>
    <dgm:cxn modelId="{4CD3F931-99F1-431A-9AFC-CA244E99955D}" type="presParOf" srcId="{315E843F-6575-464C-930E-38CD4130CAC4}" destId="{C41617C0-5ADF-44A8-AF78-707F9DDE5AE4}" srcOrd="0" destOrd="0" presId="urn:microsoft.com/office/officeart/2005/8/layout/hList7"/>
    <dgm:cxn modelId="{B663D2E6-5905-443E-B8D2-9E1CFDE60F37}" type="presParOf" srcId="{315E843F-6575-464C-930E-38CD4130CAC4}" destId="{57929785-52A9-44FB-A35F-EACC370C1BA3}" srcOrd="1" destOrd="0" presId="urn:microsoft.com/office/officeart/2005/8/layout/hList7"/>
    <dgm:cxn modelId="{5132EA4B-75AD-42E3-A37F-059ACFE01A44}" type="presParOf" srcId="{315E843F-6575-464C-930E-38CD4130CAC4}" destId="{553792A9-9993-4402-A7F7-2E4A48EBFD97}" srcOrd="2" destOrd="0" presId="urn:microsoft.com/office/officeart/2005/8/layout/hList7"/>
    <dgm:cxn modelId="{B44F584F-EA0C-4047-A03E-5C1D635E3430}" type="presParOf" srcId="{315E843F-6575-464C-930E-38CD4130CAC4}" destId="{ACC1433A-BA53-4F04-91BC-52DAA008E264}" srcOrd="3" destOrd="0" presId="urn:microsoft.com/office/officeart/2005/8/layout/hList7"/>
    <dgm:cxn modelId="{62AFA742-C5BD-4A2F-A2D5-A08DB0A36FCA}" type="presParOf" srcId="{1DFC7303-C629-4E59-96B2-4107151F0FF2}" destId="{A3CF5B86-DAF8-464F-8DAB-DF719CADC80F}" srcOrd="3" destOrd="0" presId="urn:microsoft.com/office/officeart/2005/8/layout/hList7"/>
    <dgm:cxn modelId="{B2913597-0B83-4BC9-BBEA-6E15FAECB0A8}" type="presParOf" srcId="{1DFC7303-C629-4E59-96B2-4107151F0FF2}" destId="{D0FB2977-9B3B-46DD-849D-7D30EEB28C92}" srcOrd="4" destOrd="0" presId="urn:microsoft.com/office/officeart/2005/8/layout/hList7"/>
    <dgm:cxn modelId="{126C7B6E-24F4-450F-ABEE-097D1E9F719D}" type="presParOf" srcId="{D0FB2977-9B3B-46DD-849D-7D30EEB28C92}" destId="{AC23B17D-C5B4-42EB-AD21-8B6A6DC096BE}" srcOrd="0" destOrd="0" presId="urn:microsoft.com/office/officeart/2005/8/layout/hList7"/>
    <dgm:cxn modelId="{03E705AD-50BC-44A0-AA5E-FAD3A65C5047}" type="presParOf" srcId="{D0FB2977-9B3B-46DD-849D-7D30EEB28C92}" destId="{6924FEBD-D9CA-4EDD-BA73-791DAD8AE536}" srcOrd="1" destOrd="0" presId="urn:microsoft.com/office/officeart/2005/8/layout/hList7"/>
    <dgm:cxn modelId="{F5287716-E289-4CFD-82E1-263AF94473FC}" type="presParOf" srcId="{D0FB2977-9B3B-46DD-849D-7D30EEB28C92}" destId="{5535E451-10D8-482A-BF19-94A858837CFB}" srcOrd="2" destOrd="0" presId="urn:microsoft.com/office/officeart/2005/8/layout/hList7"/>
    <dgm:cxn modelId="{DB46EBFD-6441-4A29-BCE3-68BE3F1D6AEE}" type="presParOf" srcId="{D0FB2977-9B3B-46DD-849D-7D30EEB28C92}" destId="{E8CAD94C-50C6-40FE-B813-3D0D0B3E21D5}" srcOrd="3" destOrd="0" presId="urn:microsoft.com/office/officeart/2005/8/layout/hList7"/>
    <dgm:cxn modelId="{C411DCA6-506C-4835-9590-6AB111644093}" type="presParOf" srcId="{1DFC7303-C629-4E59-96B2-4107151F0FF2}" destId="{FF7A25CC-7D1A-489A-AD31-C8F77707304F}" srcOrd="5" destOrd="0" presId="urn:microsoft.com/office/officeart/2005/8/layout/hList7"/>
    <dgm:cxn modelId="{C8D66DE7-2E02-44F1-9EA1-49ECD6C80EFD}" type="presParOf" srcId="{1DFC7303-C629-4E59-96B2-4107151F0FF2}" destId="{A0B912FC-CDB7-4AD6-AC26-FD5A80655A2D}" srcOrd="6" destOrd="0" presId="urn:microsoft.com/office/officeart/2005/8/layout/hList7"/>
    <dgm:cxn modelId="{1FE1D389-572F-4A4A-89B0-3E4BA50DDB45}" type="presParOf" srcId="{A0B912FC-CDB7-4AD6-AC26-FD5A80655A2D}" destId="{D2F2A137-E920-4EC0-B5C2-B25CD631CA8D}" srcOrd="0" destOrd="0" presId="urn:microsoft.com/office/officeart/2005/8/layout/hList7"/>
    <dgm:cxn modelId="{DC14C451-C0D5-4094-AA16-83BC6C9DA885}" type="presParOf" srcId="{A0B912FC-CDB7-4AD6-AC26-FD5A80655A2D}" destId="{F2AD5C27-B1C9-4C66-ACDB-4F3F0E23F292}" srcOrd="1" destOrd="0" presId="urn:microsoft.com/office/officeart/2005/8/layout/hList7"/>
    <dgm:cxn modelId="{C9A4B96A-F5B4-4D90-8D66-F8A479C13AB2}" type="presParOf" srcId="{A0B912FC-CDB7-4AD6-AC26-FD5A80655A2D}" destId="{F8972CB9-50CD-443F-AE55-12662DD77CA2}" srcOrd="2" destOrd="0" presId="urn:microsoft.com/office/officeart/2005/8/layout/hList7"/>
    <dgm:cxn modelId="{01419102-1EAC-4B82-8A6D-D5E126172FAB}" type="presParOf" srcId="{A0B912FC-CDB7-4AD6-AC26-FD5A80655A2D}" destId="{079414AF-2F1A-43C2-BD79-4E2137A2A1DD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4C234EB-5BDE-424E-A38A-DDB3EF55D9F1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AA03F04C-E692-4EDB-8593-0ECC4A4FF7CD}">
      <dgm:prSet/>
      <dgm:spPr/>
      <dgm:t>
        <a:bodyPr/>
        <a:lstStyle/>
        <a:p>
          <a:r>
            <a:rPr lang="en-US"/>
            <a:t>Categorical</a:t>
          </a:r>
          <a:endParaRPr lang="ru-RU"/>
        </a:p>
      </dgm:t>
    </dgm:pt>
    <dgm:pt modelId="{40870FF9-0888-4866-9303-8AE93EEAB3B3}" type="parTrans" cxnId="{4A97F54D-9307-4F30-A48A-B1DC8158F053}">
      <dgm:prSet/>
      <dgm:spPr/>
      <dgm:t>
        <a:bodyPr/>
        <a:lstStyle/>
        <a:p>
          <a:endParaRPr lang="ru-RU"/>
        </a:p>
      </dgm:t>
    </dgm:pt>
    <dgm:pt modelId="{5FDBED1E-8F48-4FAA-B6D6-F59C00784DFB}" type="sibTrans" cxnId="{4A97F54D-9307-4F30-A48A-B1DC8158F053}">
      <dgm:prSet/>
      <dgm:spPr/>
      <dgm:t>
        <a:bodyPr/>
        <a:lstStyle/>
        <a:p>
          <a:endParaRPr lang="ru-RU"/>
        </a:p>
      </dgm:t>
    </dgm:pt>
    <dgm:pt modelId="{4B9BB119-6D2F-4C39-AD41-91F5773865C1}">
      <dgm:prSet/>
      <dgm:spPr/>
      <dgm:t>
        <a:bodyPr/>
        <a:lstStyle/>
        <a:p>
          <a:r>
            <a:rPr lang="en-US"/>
            <a:t>Field name</a:t>
          </a:r>
          <a:endParaRPr lang="ru-RU"/>
        </a:p>
      </dgm:t>
    </dgm:pt>
    <dgm:pt modelId="{7C424D78-2ABE-4E23-9A0E-83ECF40EE5FF}" type="parTrans" cxnId="{E7E9014C-A290-4C57-9848-55508467BB95}">
      <dgm:prSet/>
      <dgm:spPr/>
      <dgm:t>
        <a:bodyPr/>
        <a:lstStyle/>
        <a:p>
          <a:endParaRPr lang="ru-RU"/>
        </a:p>
      </dgm:t>
    </dgm:pt>
    <dgm:pt modelId="{7DCD768F-7F72-4EA0-96E9-2E98C75D5628}" type="sibTrans" cxnId="{E7E9014C-A290-4C57-9848-55508467BB95}">
      <dgm:prSet/>
      <dgm:spPr/>
      <dgm:t>
        <a:bodyPr/>
        <a:lstStyle/>
        <a:p>
          <a:endParaRPr lang="ru-RU"/>
        </a:p>
      </dgm:t>
    </dgm:pt>
    <dgm:pt modelId="{445F9515-6B56-4F8F-9EA7-3F48204BC1CE}">
      <dgm:prSet/>
      <dgm:spPr/>
      <dgm:t>
        <a:bodyPr/>
        <a:lstStyle/>
        <a:p>
          <a:r>
            <a:rPr lang="en-US"/>
            <a:t>Reservoir unit</a:t>
          </a:r>
          <a:endParaRPr lang="ru-RU"/>
        </a:p>
      </dgm:t>
    </dgm:pt>
    <dgm:pt modelId="{04B7C645-5E44-4B0F-A1FD-113970A7DC87}" type="parTrans" cxnId="{336C244D-960E-49A9-B25D-E1769E537A2E}">
      <dgm:prSet/>
      <dgm:spPr/>
      <dgm:t>
        <a:bodyPr/>
        <a:lstStyle/>
        <a:p>
          <a:endParaRPr lang="ru-RU"/>
        </a:p>
      </dgm:t>
    </dgm:pt>
    <dgm:pt modelId="{CF18F28E-A0EF-4F5A-BE5C-841B986D9246}" type="sibTrans" cxnId="{336C244D-960E-49A9-B25D-E1769E537A2E}">
      <dgm:prSet/>
      <dgm:spPr/>
      <dgm:t>
        <a:bodyPr/>
        <a:lstStyle/>
        <a:p>
          <a:endParaRPr lang="ru-RU"/>
        </a:p>
      </dgm:t>
    </dgm:pt>
    <dgm:pt modelId="{9F403066-84F7-45ED-ADA2-A7C31FCA1FF7}">
      <dgm:prSet/>
      <dgm:spPr/>
      <dgm:t>
        <a:bodyPr/>
        <a:lstStyle/>
        <a:p>
          <a:r>
            <a:rPr lang="en-US"/>
            <a:t>Country</a:t>
          </a:r>
          <a:endParaRPr lang="ru-RU"/>
        </a:p>
      </dgm:t>
    </dgm:pt>
    <dgm:pt modelId="{C4102F8D-2485-42D0-95E8-32398611D81E}" type="parTrans" cxnId="{C10B5143-DFB7-4170-86D1-71B24F40C6B6}">
      <dgm:prSet/>
      <dgm:spPr/>
      <dgm:t>
        <a:bodyPr/>
        <a:lstStyle/>
        <a:p>
          <a:endParaRPr lang="ru-RU"/>
        </a:p>
      </dgm:t>
    </dgm:pt>
    <dgm:pt modelId="{4129E1A3-A697-4723-9619-C81E1DE66F68}" type="sibTrans" cxnId="{C10B5143-DFB7-4170-86D1-71B24F40C6B6}">
      <dgm:prSet/>
      <dgm:spPr/>
      <dgm:t>
        <a:bodyPr/>
        <a:lstStyle/>
        <a:p>
          <a:endParaRPr lang="ru-RU"/>
        </a:p>
      </dgm:t>
    </dgm:pt>
    <dgm:pt modelId="{D52E67B4-A4CA-460E-B536-B394AA0B86E4}">
      <dgm:prSet/>
      <dgm:spPr/>
      <dgm:t>
        <a:bodyPr/>
        <a:lstStyle/>
        <a:p>
          <a:r>
            <a:rPr lang="en-US"/>
            <a:t>Region</a:t>
          </a:r>
          <a:endParaRPr lang="ru-RU"/>
        </a:p>
      </dgm:t>
    </dgm:pt>
    <dgm:pt modelId="{CC5BFE4D-8D8A-4573-946E-0D45B4ECCA37}" type="parTrans" cxnId="{3B8B1B7C-E712-44B9-A72F-740768856062}">
      <dgm:prSet/>
      <dgm:spPr/>
      <dgm:t>
        <a:bodyPr/>
        <a:lstStyle/>
        <a:p>
          <a:endParaRPr lang="ru-RU"/>
        </a:p>
      </dgm:t>
    </dgm:pt>
    <dgm:pt modelId="{67B2BBD3-58D9-4500-BDC3-BB1A03E971FE}" type="sibTrans" cxnId="{3B8B1B7C-E712-44B9-A72F-740768856062}">
      <dgm:prSet/>
      <dgm:spPr/>
      <dgm:t>
        <a:bodyPr/>
        <a:lstStyle/>
        <a:p>
          <a:endParaRPr lang="ru-RU"/>
        </a:p>
      </dgm:t>
    </dgm:pt>
    <dgm:pt modelId="{37E34F57-1B8D-4D9F-8AE6-0C951DF06AD9}">
      <dgm:prSet/>
      <dgm:spPr/>
      <dgm:t>
        <a:bodyPr/>
        <a:lstStyle/>
        <a:p>
          <a:r>
            <a:rPr lang="en-US"/>
            <a:t>Basin name</a:t>
          </a:r>
          <a:endParaRPr lang="ru-RU"/>
        </a:p>
      </dgm:t>
    </dgm:pt>
    <dgm:pt modelId="{84C9BE47-3CAA-44B1-A9C4-CE73467DB04E}" type="parTrans" cxnId="{C073AA51-7697-428F-93B7-DDF62C294572}">
      <dgm:prSet/>
      <dgm:spPr/>
      <dgm:t>
        <a:bodyPr/>
        <a:lstStyle/>
        <a:p>
          <a:endParaRPr lang="ru-RU"/>
        </a:p>
      </dgm:t>
    </dgm:pt>
    <dgm:pt modelId="{F62D7C75-254F-4F10-BFBF-6337BD664CD0}" type="sibTrans" cxnId="{C073AA51-7697-428F-93B7-DDF62C294572}">
      <dgm:prSet/>
      <dgm:spPr/>
      <dgm:t>
        <a:bodyPr/>
        <a:lstStyle/>
        <a:p>
          <a:endParaRPr lang="ru-RU"/>
        </a:p>
      </dgm:t>
    </dgm:pt>
    <dgm:pt modelId="{08BCC147-326A-41D7-84C6-0FE714073558}">
      <dgm:prSet/>
      <dgm:spPr/>
      <dgm:t>
        <a:bodyPr/>
        <a:lstStyle/>
        <a:p>
          <a:r>
            <a:rPr lang="en-US"/>
            <a:t>Tectonic regime</a:t>
          </a:r>
          <a:endParaRPr lang="ru-RU"/>
        </a:p>
      </dgm:t>
    </dgm:pt>
    <dgm:pt modelId="{B1B37947-F8C3-4E0E-9EBD-33E838C5DE88}" type="parTrans" cxnId="{69514146-0B83-4E8B-880E-DE116BBE0028}">
      <dgm:prSet/>
      <dgm:spPr/>
      <dgm:t>
        <a:bodyPr/>
        <a:lstStyle/>
        <a:p>
          <a:endParaRPr lang="ru-RU"/>
        </a:p>
      </dgm:t>
    </dgm:pt>
    <dgm:pt modelId="{566C3BEF-6305-4A28-A95A-0A58BFE9D8A1}" type="sibTrans" cxnId="{69514146-0B83-4E8B-880E-DE116BBE0028}">
      <dgm:prSet/>
      <dgm:spPr/>
      <dgm:t>
        <a:bodyPr/>
        <a:lstStyle/>
        <a:p>
          <a:endParaRPr lang="ru-RU"/>
        </a:p>
      </dgm:t>
    </dgm:pt>
    <dgm:pt modelId="{F3DC3F6D-55E5-41DD-B1F5-AD708239D2B1}">
      <dgm:prSet/>
      <dgm:spPr/>
      <dgm:t>
        <a:bodyPr/>
        <a:lstStyle/>
        <a:p>
          <a:r>
            <a:rPr lang="en-US"/>
            <a:t>Operator company</a:t>
          </a:r>
          <a:endParaRPr lang="ru-RU"/>
        </a:p>
      </dgm:t>
    </dgm:pt>
    <dgm:pt modelId="{FD8A06F5-47C0-479D-A331-B7409B62D1A4}" type="parTrans" cxnId="{83FFCA53-29A7-4E53-ABAC-FE639A78D6F4}">
      <dgm:prSet/>
      <dgm:spPr/>
      <dgm:t>
        <a:bodyPr/>
        <a:lstStyle/>
        <a:p>
          <a:endParaRPr lang="ru-RU"/>
        </a:p>
      </dgm:t>
    </dgm:pt>
    <dgm:pt modelId="{F9112FDB-7158-4843-9F94-C9E783E16EBF}" type="sibTrans" cxnId="{83FFCA53-29A7-4E53-ABAC-FE639A78D6F4}">
      <dgm:prSet/>
      <dgm:spPr/>
      <dgm:t>
        <a:bodyPr/>
        <a:lstStyle/>
        <a:p>
          <a:endParaRPr lang="ru-RU"/>
        </a:p>
      </dgm:t>
    </dgm:pt>
    <dgm:pt modelId="{9B334EF5-A2AD-4009-AA62-E9DB9125A46E}">
      <dgm:prSet/>
      <dgm:spPr/>
      <dgm:t>
        <a:bodyPr/>
        <a:lstStyle/>
        <a:p>
          <a:r>
            <a:rPr lang="en-US"/>
            <a:t>Onshore or offshore</a:t>
          </a:r>
          <a:endParaRPr lang="ru-RU"/>
        </a:p>
      </dgm:t>
    </dgm:pt>
    <dgm:pt modelId="{73AC6427-3FD3-4CDD-A20F-3A44BD92ADF7}" type="parTrans" cxnId="{C95D103C-22FA-4CF3-B850-78C990A4AA9F}">
      <dgm:prSet/>
      <dgm:spPr/>
      <dgm:t>
        <a:bodyPr/>
        <a:lstStyle/>
        <a:p>
          <a:endParaRPr lang="ru-RU"/>
        </a:p>
      </dgm:t>
    </dgm:pt>
    <dgm:pt modelId="{2C545189-FB67-4183-8C15-9632E7761180}" type="sibTrans" cxnId="{C95D103C-22FA-4CF3-B850-78C990A4AA9F}">
      <dgm:prSet/>
      <dgm:spPr/>
      <dgm:t>
        <a:bodyPr/>
        <a:lstStyle/>
        <a:p>
          <a:endParaRPr lang="ru-RU"/>
        </a:p>
      </dgm:t>
    </dgm:pt>
    <dgm:pt modelId="{8708EF3F-C26D-452B-B7A7-2EBCC863D499}">
      <dgm:prSet/>
      <dgm:spPr/>
      <dgm:t>
        <a:bodyPr/>
        <a:lstStyle/>
        <a:p>
          <a:r>
            <a:rPr lang="en-US"/>
            <a:t>Hydrocarbon type (main)</a:t>
          </a:r>
          <a:endParaRPr lang="ru-RU"/>
        </a:p>
      </dgm:t>
    </dgm:pt>
    <dgm:pt modelId="{B4EE7C1B-B092-4F50-8F4B-43132FB35BA0}" type="parTrans" cxnId="{DF634949-3040-49F1-B9B0-932DEC2A9A24}">
      <dgm:prSet/>
      <dgm:spPr/>
      <dgm:t>
        <a:bodyPr/>
        <a:lstStyle/>
        <a:p>
          <a:endParaRPr lang="ru-RU"/>
        </a:p>
      </dgm:t>
    </dgm:pt>
    <dgm:pt modelId="{49F83F5A-9AC6-41BA-9F9D-B48D80FB69C3}" type="sibTrans" cxnId="{DF634949-3040-49F1-B9B0-932DEC2A9A24}">
      <dgm:prSet/>
      <dgm:spPr/>
      <dgm:t>
        <a:bodyPr/>
        <a:lstStyle/>
        <a:p>
          <a:endParaRPr lang="ru-RU"/>
        </a:p>
      </dgm:t>
    </dgm:pt>
    <dgm:pt modelId="{1988D12E-CC16-4EA6-B185-87391D0B1FEB}">
      <dgm:prSet/>
      <dgm:spPr/>
      <dgm:t>
        <a:bodyPr/>
        <a:lstStyle/>
        <a:p>
          <a:r>
            <a:rPr lang="en-US"/>
            <a:t>Reservoir status (current)</a:t>
          </a:r>
          <a:endParaRPr lang="ru-RU"/>
        </a:p>
      </dgm:t>
    </dgm:pt>
    <dgm:pt modelId="{C06C66EF-360D-4F60-9D4A-DB8B5EC54302}" type="parTrans" cxnId="{48E997F3-CE27-477E-A1C4-9C37D5BC93AE}">
      <dgm:prSet/>
      <dgm:spPr/>
      <dgm:t>
        <a:bodyPr/>
        <a:lstStyle/>
        <a:p>
          <a:endParaRPr lang="ru-RU"/>
        </a:p>
      </dgm:t>
    </dgm:pt>
    <dgm:pt modelId="{1AB5D55D-6685-4C59-8B3A-9EFA98063675}" type="sibTrans" cxnId="{48E997F3-CE27-477E-A1C4-9C37D5BC93AE}">
      <dgm:prSet/>
      <dgm:spPr/>
      <dgm:t>
        <a:bodyPr/>
        <a:lstStyle/>
        <a:p>
          <a:endParaRPr lang="ru-RU"/>
        </a:p>
      </dgm:t>
    </dgm:pt>
    <dgm:pt modelId="{65A80726-2D69-4952-A693-4645D7D7745B}">
      <dgm:prSet/>
      <dgm:spPr/>
      <dgm:t>
        <a:bodyPr/>
        <a:lstStyle/>
        <a:p>
          <a:r>
            <a:rPr lang="en-US"/>
            <a:t>Structural setting</a:t>
          </a:r>
          <a:endParaRPr lang="ru-RU"/>
        </a:p>
      </dgm:t>
    </dgm:pt>
    <dgm:pt modelId="{22F3C35D-A0B9-44B4-904B-985EC4645001}" type="parTrans" cxnId="{DBD17E5E-E44A-4476-B43D-A93CB1A09324}">
      <dgm:prSet/>
      <dgm:spPr/>
      <dgm:t>
        <a:bodyPr/>
        <a:lstStyle/>
        <a:p>
          <a:endParaRPr lang="ru-RU"/>
        </a:p>
      </dgm:t>
    </dgm:pt>
    <dgm:pt modelId="{F1A929C0-3D5F-44D5-8BA2-834BE14942EC}" type="sibTrans" cxnId="{DBD17E5E-E44A-4476-B43D-A93CB1A09324}">
      <dgm:prSet/>
      <dgm:spPr/>
      <dgm:t>
        <a:bodyPr/>
        <a:lstStyle/>
        <a:p>
          <a:endParaRPr lang="ru-RU"/>
        </a:p>
      </dgm:t>
    </dgm:pt>
    <dgm:pt modelId="{C970889B-AAFD-4574-9837-C19490BE27D0}">
      <dgm:prSet/>
      <dgm:spPr/>
      <dgm:t>
        <a:bodyPr/>
        <a:lstStyle/>
        <a:p>
          <a:r>
            <a:rPr lang="en-US"/>
            <a:t>Reservoir period</a:t>
          </a:r>
          <a:endParaRPr lang="ru-RU"/>
        </a:p>
      </dgm:t>
    </dgm:pt>
    <dgm:pt modelId="{55BF8F59-B93B-4CEE-B4C4-D408DCE128BC}" type="parTrans" cxnId="{83E02D0F-5F60-47ED-989A-575EBDD32A0A}">
      <dgm:prSet/>
      <dgm:spPr/>
      <dgm:t>
        <a:bodyPr/>
        <a:lstStyle/>
        <a:p>
          <a:endParaRPr lang="ru-RU"/>
        </a:p>
      </dgm:t>
    </dgm:pt>
    <dgm:pt modelId="{73EA94AF-631A-45A0-9CB9-E3744F35FA52}" type="sibTrans" cxnId="{83E02D0F-5F60-47ED-989A-575EBDD32A0A}">
      <dgm:prSet/>
      <dgm:spPr/>
      <dgm:t>
        <a:bodyPr/>
        <a:lstStyle/>
        <a:p>
          <a:endParaRPr lang="ru-RU"/>
        </a:p>
      </dgm:t>
    </dgm:pt>
    <dgm:pt modelId="{55CA8CD6-A75C-440B-95E4-521AA874B1A6}">
      <dgm:prSet/>
      <dgm:spPr/>
      <dgm:t>
        <a:bodyPr/>
        <a:lstStyle/>
        <a:p>
          <a:r>
            <a:rPr lang="en-US"/>
            <a:t>Lithology (main)</a:t>
          </a:r>
          <a:endParaRPr lang="ru-RU"/>
        </a:p>
      </dgm:t>
    </dgm:pt>
    <dgm:pt modelId="{2EFE36D9-950D-4C07-920F-37EFE723353F}" type="parTrans" cxnId="{F3489915-BDEF-4D13-8CB5-0F0A18537C48}">
      <dgm:prSet/>
      <dgm:spPr/>
      <dgm:t>
        <a:bodyPr/>
        <a:lstStyle/>
        <a:p>
          <a:endParaRPr lang="ru-RU"/>
        </a:p>
      </dgm:t>
    </dgm:pt>
    <dgm:pt modelId="{EA7DC4C2-5978-4B74-A0DA-F9E07EFF9DD0}" type="sibTrans" cxnId="{F3489915-BDEF-4D13-8CB5-0F0A18537C48}">
      <dgm:prSet/>
      <dgm:spPr/>
      <dgm:t>
        <a:bodyPr/>
        <a:lstStyle/>
        <a:p>
          <a:endParaRPr lang="ru-RU"/>
        </a:p>
      </dgm:t>
    </dgm:pt>
    <dgm:pt modelId="{6A19E4D4-3E1D-4535-AFB4-4B4D593DE467}">
      <dgm:prSet/>
      <dgm:spPr/>
      <dgm:t>
        <a:bodyPr/>
        <a:lstStyle/>
        <a:p>
          <a:r>
            <a:rPr lang="en-US"/>
            <a:t>Numerical</a:t>
          </a:r>
          <a:endParaRPr lang="ru-RU"/>
        </a:p>
      </dgm:t>
    </dgm:pt>
    <dgm:pt modelId="{C07BBEA5-4243-49CD-9A41-C83DC4AF5E28}" type="parTrans" cxnId="{7779396D-1EA7-4AE9-8C31-30B367FC3602}">
      <dgm:prSet/>
      <dgm:spPr/>
      <dgm:t>
        <a:bodyPr/>
        <a:lstStyle/>
        <a:p>
          <a:endParaRPr lang="ru-RU"/>
        </a:p>
      </dgm:t>
    </dgm:pt>
    <dgm:pt modelId="{1754431F-E490-4B25-96D3-1DD206A2B11A}" type="sibTrans" cxnId="{7779396D-1EA7-4AE9-8C31-30B367FC3602}">
      <dgm:prSet/>
      <dgm:spPr/>
      <dgm:t>
        <a:bodyPr/>
        <a:lstStyle/>
        <a:p>
          <a:endParaRPr lang="ru-RU"/>
        </a:p>
      </dgm:t>
    </dgm:pt>
    <dgm:pt modelId="{EEFA8D15-6D28-4694-BF8F-61A43EC3D20F}">
      <dgm:prSet/>
      <dgm:spPr/>
      <dgm:t>
        <a:bodyPr/>
        <a:lstStyle/>
        <a:p>
          <a:r>
            <a:rPr lang="en-US" dirty="0"/>
            <a:t>N</a:t>
          </a:r>
          <a:endParaRPr lang="ru-RU" dirty="0"/>
        </a:p>
      </dgm:t>
    </dgm:pt>
    <dgm:pt modelId="{D1F8980D-E22D-4B93-9A36-03C300E49B41}" type="parTrans" cxnId="{244140D4-CD73-42E1-BF1E-2DA1C3E09905}">
      <dgm:prSet/>
      <dgm:spPr/>
      <dgm:t>
        <a:bodyPr/>
        <a:lstStyle/>
        <a:p>
          <a:endParaRPr lang="ru-RU"/>
        </a:p>
      </dgm:t>
    </dgm:pt>
    <dgm:pt modelId="{97250C91-6015-4D50-9B74-FEE0D3F72A3B}" type="sibTrans" cxnId="{244140D4-CD73-42E1-BF1E-2DA1C3E09905}">
      <dgm:prSet/>
      <dgm:spPr/>
      <dgm:t>
        <a:bodyPr/>
        <a:lstStyle/>
        <a:p>
          <a:endParaRPr lang="ru-RU"/>
        </a:p>
      </dgm:t>
    </dgm:pt>
    <dgm:pt modelId="{7FEF5D54-4FBA-4170-AB9B-7C3BC159F37F}">
      <dgm:prSet/>
      <dgm:spPr/>
      <dgm:t>
        <a:bodyPr/>
        <a:lstStyle/>
        <a:p>
          <a:r>
            <a:rPr lang="en-US" dirty="0"/>
            <a:t>Depth (top reservoir ft TVD)</a:t>
          </a:r>
          <a:endParaRPr lang="ru-RU" dirty="0"/>
        </a:p>
      </dgm:t>
    </dgm:pt>
    <dgm:pt modelId="{B23193A7-8040-4FE9-9CD3-CA12FA7A3ABF}" type="parTrans" cxnId="{019A1447-694D-444E-AA44-CE363E5D9CF5}">
      <dgm:prSet/>
      <dgm:spPr/>
      <dgm:t>
        <a:bodyPr/>
        <a:lstStyle/>
        <a:p>
          <a:endParaRPr lang="ru-RU"/>
        </a:p>
      </dgm:t>
    </dgm:pt>
    <dgm:pt modelId="{8FDA53DB-9F91-414A-BB9B-9BB40897C0EC}" type="sibTrans" cxnId="{019A1447-694D-444E-AA44-CE363E5D9CF5}">
      <dgm:prSet/>
      <dgm:spPr/>
      <dgm:t>
        <a:bodyPr/>
        <a:lstStyle/>
        <a:p>
          <a:endParaRPr lang="ru-RU"/>
        </a:p>
      </dgm:t>
    </dgm:pt>
    <dgm:pt modelId="{9C0A99DA-D661-41E7-82FA-8F2973252112}">
      <dgm:prSet/>
      <dgm:spPr/>
      <dgm:t>
        <a:bodyPr/>
        <a:lstStyle/>
        <a:p>
          <a:r>
            <a:rPr lang="en-US"/>
            <a:t>Thickness (gross average ft)</a:t>
          </a:r>
          <a:endParaRPr lang="ru-RU"/>
        </a:p>
      </dgm:t>
    </dgm:pt>
    <dgm:pt modelId="{B20EBC09-D666-45C1-87CA-53A639A6A579}" type="parTrans" cxnId="{5FE6AC1A-662A-411C-9750-218AA9EB9887}">
      <dgm:prSet/>
      <dgm:spPr/>
      <dgm:t>
        <a:bodyPr/>
        <a:lstStyle/>
        <a:p>
          <a:endParaRPr lang="ru-RU"/>
        </a:p>
      </dgm:t>
    </dgm:pt>
    <dgm:pt modelId="{58105E43-8F89-40EE-B877-1952F2B95565}" type="sibTrans" cxnId="{5FE6AC1A-662A-411C-9750-218AA9EB9887}">
      <dgm:prSet/>
      <dgm:spPr/>
      <dgm:t>
        <a:bodyPr/>
        <a:lstStyle/>
        <a:p>
          <a:endParaRPr lang="ru-RU"/>
        </a:p>
      </dgm:t>
    </dgm:pt>
    <dgm:pt modelId="{8730BD1E-7CDB-4EED-A569-27FC4E5D28A8}">
      <dgm:prSet/>
      <dgm:spPr/>
      <dgm:t>
        <a:bodyPr/>
        <a:lstStyle/>
        <a:p>
          <a:r>
            <a:rPr lang="en-US"/>
            <a:t>Thickness (net pay average ft)</a:t>
          </a:r>
          <a:endParaRPr lang="ru-RU"/>
        </a:p>
      </dgm:t>
    </dgm:pt>
    <dgm:pt modelId="{A2D3D068-2068-476B-830A-FD0F932E75CF}" type="parTrans" cxnId="{E537B81D-E57D-499C-9072-58F3D4373BE6}">
      <dgm:prSet/>
      <dgm:spPr/>
      <dgm:t>
        <a:bodyPr/>
        <a:lstStyle/>
        <a:p>
          <a:endParaRPr lang="ru-RU"/>
        </a:p>
      </dgm:t>
    </dgm:pt>
    <dgm:pt modelId="{3F1BE617-AC01-4834-B4E7-BFB57BA03B28}" type="sibTrans" cxnId="{E537B81D-E57D-499C-9072-58F3D4373BE6}">
      <dgm:prSet/>
      <dgm:spPr/>
      <dgm:t>
        <a:bodyPr/>
        <a:lstStyle/>
        <a:p>
          <a:endParaRPr lang="ru-RU"/>
        </a:p>
      </dgm:t>
    </dgm:pt>
    <dgm:pt modelId="{DFC4CAF1-278F-4B59-BAD3-789CDCCA6773}">
      <dgm:prSet/>
      <dgm:spPr/>
      <dgm:t>
        <a:bodyPr/>
        <a:lstStyle/>
        <a:p>
          <a:r>
            <a:rPr lang="en-US"/>
            <a:t>Porosity (matrix average %)</a:t>
          </a:r>
          <a:endParaRPr lang="ru-RU"/>
        </a:p>
      </dgm:t>
    </dgm:pt>
    <dgm:pt modelId="{2B9E6283-3375-40A0-AB86-93649B771B17}" type="parTrans" cxnId="{9FF56753-8C6E-49BE-ACC5-8290F0E17D7D}">
      <dgm:prSet/>
      <dgm:spPr/>
      <dgm:t>
        <a:bodyPr/>
        <a:lstStyle/>
        <a:p>
          <a:endParaRPr lang="ru-RU"/>
        </a:p>
      </dgm:t>
    </dgm:pt>
    <dgm:pt modelId="{390DFB9C-1D4E-432B-B4C6-1F8E97277505}" type="sibTrans" cxnId="{9FF56753-8C6E-49BE-ACC5-8290F0E17D7D}">
      <dgm:prSet/>
      <dgm:spPr/>
      <dgm:t>
        <a:bodyPr/>
        <a:lstStyle/>
        <a:p>
          <a:endParaRPr lang="ru-RU"/>
        </a:p>
      </dgm:t>
    </dgm:pt>
    <dgm:pt modelId="{A0678A52-0A01-4DE0-8065-3248CE80780B}">
      <dgm:prSet/>
      <dgm:spPr/>
      <dgm:t>
        <a:bodyPr/>
        <a:lstStyle/>
        <a:p>
          <a:r>
            <a:rPr lang="en-US"/>
            <a:t>Permeability (air average mD)</a:t>
          </a:r>
          <a:endParaRPr lang="ru-RU"/>
        </a:p>
      </dgm:t>
    </dgm:pt>
    <dgm:pt modelId="{94A66983-C283-4ACA-B6F1-5859501ADB9E}" type="parTrans" cxnId="{4586EBC9-6A49-4E47-8A85-D9718F36BFCE}">
      <dgm:prSet/>
      <dgm:spPr/>
      <dgm:t>
        <a:bodyPr/>
        <a:lstStyle/>
        <a:p>
          <a:endParaRPr lang="ru-RU"/>
        </a:p>
      </dgm:t>
    </dgm:pt>
    <dgm:pt modelId="{679344C7-1BB0-423F-A573-5BA4A6447F36}" type="sibTrans" cxnId="{4586EBC9-6A49-4E47-8A85-D9718F36BFCE}">
      <dgm:prSet/>
      <dgm:spPr/>
      <dgm:t>
        <a:bodyPr/>
        <a:lstStyle/>
        <a:p>
          <a:endParaRPr lang="ru-RU"/>
        </a:p>
      </dgm:t>
    </dgm:pt>
    <dgm:pt modelId="{7685F27D-140E-4788-8899-41AD7B2F493D}">
      <dgm:prSet/>
      <dgm:spPr/>
      <dgm:t>
        <a:bodyPr/>
        <a:lstStyle/>
        <a:p>
          <a:r>
            <a:rPr lang="en-US"/>
            <a:t>Latitude</a:t>
          </a:r>
          <a:endParaRPr lang="ru-RU"/>
        </a:p>
      </dgm:t>
    </dgm:pt>
    <dgm:pt modelId="{C4EF2EA5-68FB-48E7-B9A7-9D6F8D79129F}" type="parTrans" cxnId="{86B69A75-72BF-4CE3-92F5-AECC78E0DBA3}">
      <dgm:prSet/>
      <dgm:spPr/>
      <dgm:t>
        <a:bodyPr/>
        <a:lstStyle/>
        <a:p>
          <a:endParaRPr lang="ru-RU"/>
        </a:p>
      </dgm:t>
    </dgm:pt>
    <dgm:pt modelId="{CA92AF59-368B-4645-BA55-601211B70132}" type="sibTrans" cxnId="{86B69A75-72BF-4CE3-92F5-AECC78E0DBA3}">
      <dgm:prSet/>
      <dgm:spPr/>
      <dgm:t>
        <a:bodyPr/>
        <a:lstStyle/>
        <a:p>
          <a:endParaRPr lang="ru-RU"/>
        </a:p>
      </dgm:t>
    </dgm:pt>
    <dgm:pt modelId="{495D75BD-4892-4FBF-9108-5D4D1A94B894}">
      <dgm:prSet/>
      <dgm:spPr/>
      <dgm:t>
        <a:bodyPr/>
        <a:lstStyle/>
        <a:p>
          <a:r>
            <a:rPr lang="en-US" dirty="0"/>
            <a:t>Longitude</a:t>
          </a:r>
          <a:endParaRPr lang="ru-RU" dirty="0"/>
        </a:p>
      </dgm:t>
    </dgm:pt>
    <dgm:pt modelId="{653C2E69-5850-42E5-93F4-C62B2DBD149C}" type="parTrans" cxnId="{B912CB95-820F-4C0E-8035-C65CF2AC8C6A}">
      <dgm:prSet/>
      <dgm:spPr/>
      <dgm:t>
        <a:bodyPr/>
        <a:lstStyle/>
        <a:p>
          <a:endParaRPr lang="ru-RU"/>
        </a:p>
      </dgm:t>
    </dgm:pt>
    <dgm:pt modelId="{D65B4C72-9EC6-41B4-9616-CFAA40B82701}" type="sibTrans" cxnId="{B912CB95-820F-4C0E-8035-C65CF2AC8C6A}">
      <dgm:prSet/>
      <dgm:spPr/>
      <dgm:t>
        <a:bodyPr/>
        <a:lstStyle/>
        <a:p>
          <a:endParaRPr lang="ru-RU"/>
        </a:p>
      </dgm:t>
    </dgm:pt>
    <dgm:pt modelId="{D93A6DC1-0F7E-4721-9633-639096E4ACEE}" type="pres">
      <dgm:prSet presAssocID="{04C234EB-5BDE-424E-A38A-DDB3EF55D9F1}" presName="Name0" presStyleCnt="0">
        <dgm:presLayoutVars>
          <dgm:dir/>
          <dgm:animLvl val="lvl"/>
          <dgm:resizeHandles val="exact"/>
        </dgm:presLayoutVars>
      </dgm:prSet>
      <dgm:spPr/>
    </dgm:pt>
    <dgm:pt modelId="{F2028871-07CE-46F0-A165-1460C5265BAD}" type="pres">
      <dgm:prSet presAssocID="{AA03F04C-E692-4EDB-8593-0ECC4A4FF7CD}" presName="composite" presStyleCnt="0"/>
      <dgm:spPr/>
    </dgm:pt>
    <dgm:pt modelId="{C4675C62-EEE6-4195-B008-4E3A75F4AEBC}" type="pres">
      <dgm:prSet presAssocID="{AA03F04C-E692-4EDB-8593-0ECC4A4FF7CD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B60717FD-D4CA-4936-8BED-26DC65ED0DF4}" type="pres">
      <dgm:prSet presAssocID="{AA03F04C-E692-4EDB-8593-0ECC4A4FF7CD}" presName="desTx" presStyleLbl="alignAccFollowNode1" presStyleIdx="0" presStyleCnt="2">
        <dgm:presLayoutVars>
          <dgm:bulletEnabled val="1"/>
        </dgm:presLayoutVars>
      </dgm:prSet>
      <dgm:spPr/>
    </dgm:pt>
    <dgm:pt modelId="{37724189-16CD-4DE0-ACA7-AE885FA42A01}" type="pres">
      <dgm:prSet presAssocID="{5FDBED1E-8F48-4FAA-B6D6-F59C00784DFB}" presName="space" presStyleCnt="0"/>
      <dgm:spPr/>
    </dgm:pt>
    <dgm:pt modelId="{259CF7FB-50D8-4F0D-919C-81627EF7460D}" type="pres">
      <dgm:prSet presAssocID="{6A19E4D4-3E1D-4535-AFB4-4B4D593DE467}" presName="composite" presStyleCnt="0"/>
      <dgm:spPr/>
    </dgm:pt>
    <dgm:pt modelId="{61C2109D-8341-4387-B7AE-4E3F05F207E0}" type="pres">
      <dgm:prSet presAssocID="{6A19E4D4-3E1D-4535-AFB4-4B4D593DE467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E9D5B466-1CA7-4653-A0B7-4234133BEB5E}" type="pres">
      <dgm:prSet presAssocID="{6A19E4D4-3E1D-4535-AFB4-4B4D593DE467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6BA2A207-D9A6-4C8F-932A-1F10B66977B0}" type="presOf" srcId="{4B9BB119-6D2F-4C39-AD41-91F5773865C1}" destId="{B60717FD-D4CA-4936-8BED-26DC65ED0DF4}" srcOrd="0" destOrd="0" presId="urn:microsoft.com/office/officeart/2005/8/layout/hList1"/>
    <dgm:cxn modelId="{6CA0170E-C2A9-476E-9A32-8D826CB91820}" type="presOf" srcId="{9B334EF5-A2AD-4009-AA62-E9DB9125A46E}" destId="{B60717FD-D4CA-4936-8BED-26DC65ED0DF4}" srcOrd="0" destOrd="7" presId="urn:microsoft.com/office/officeart/2005/8/layout/hList1"/>
    <dgm:cxn modelId="{83E02D0F-5F60-47ED-989A-575EBDD32A0A}" srcId="{AA03F04C-E692-4EDB-8593-0ECC4A4FF7CD}" destId="{C970889B-AAFD-4574-9837-C19490BE27D0}" srcOrd="11" destOrd="0" parTransId="{55BF8F59-B93B-4CEE-B4C4-D408DCE128BC}" sibTransId="{73EA94AF-631A-45A0-9CB9-E3744F35FA52}"/>
    <dgm:cxn modelId="{F3489915-BDEF-4D13-8CB5-0F0A18537C48}" srcId="{AA03F04C-E692-4EDB-8593-0ECC4A4FF7CD}" destId="{55CA8CD6-A75C-440B-95E4-521AA874B1A6}" srcOrd="12" destOrd="0" parTransId="{2EFE36D9-950D-4C07-920F-37EFE723353F}" sibTransId="{EA7DC4C2-5978-4B74-A0DA-F9E07EFF9DD0}"/>
    <dgm:cxn modelId="{AFF7D715-615C-420E-BAE8-4EDF66B9A77D}" type="presOf" srcId="{7685F27D-140E-4788-8899-41AD7B2F493D}" destId="{E9D5B466-1CA7-4653-A0B7-4234133BEB5E}" srcOrd="0" destOrd="6" presId="urn:microsoft.com/office/officeart/2005/8/layout/hList1"/>
    <dgm:cxn modelId="{E2FCD317-1D85-4CFE-8F2C-93D501CEAB76}" type="presOf" srcId="{EEFA8D15-6D28-4694-BF8F-61A43EC3D20F}" destId="{E9D5B466-1CA7-4653-A0B7-4234133BEB5E}" srcOrd="0" destOrd="0" presId="urn:microsoft.com/office/officeart/2005/8/layout/hList1"/>
    <dgm:cxn modelId="{5FE6AC1A-662A-411C-9750-218AA9EB9887}" srcId="{6A19E4D4-3E1D-4535-AFB4-4B4D593DE467}" destId="{9C0A99DA-D661-41E7-82FA-8F2973252112}" srcOrd="2" destOrd="0" parTransId="{B20EBC09-D666-45C1-87CA-53A639A6A579}" sibTransId="{58105E43-8F89-40EE-B877-1952F2B95565}"/>
    <dgm:cxn modelId="{E537B81D-E57D-499C-9072-58F3D4373BE6}" srcId="{6A19E4D4-3E1D-4535-AFB4-4B4D593DE467}" destId="{8730BD1E-7CDB-4EED-A569-27FC4E5D28A8}" srcOrd="3" destOrd="0" parTransId="{A2D3D068-2068-476B-830A-FD0F932E75CF}" sibTransId="{3F1BE617-AC01-4834-B4E7-BFB57BA03B28}"/>
    <dgm:cxn modelId="{2C60801F-5F8D-4912-9357-F372FD7369E1}" type="presOf" srcId="{55CA8CD6-A75C-440B-95E4-521AA874B1A6}" destId="{B60717FD-D4CA-4936-8BED-26DC65ED0DF4}" srcOrd="0" destOrd="12" presId="urn:microsoft.com/office/officeart/2005/8/layout/hList1"/>
    <dgm:cxn modelId="{CD24AF2C-2BA5-4CEC-A457-32028DBA9343}" type="presOf" srcId="{495D75BD-4892-4FBF-9108-5D4D1A94B894}" destId="{E9D5B466-1CA7-4653-A0B7-4234133BEB5E}" srcOrd="0" destOrd="7" presId="urn:microsoft.com/office/officeart/2005/8/layout/hList1"/>
    <dgm:cxn modelId="{C95D103C-22FA-4CF3-B850-78C990A4AA9F}" srcId="{AA03F04C-E692-4EDB-8593-0ECC4A4FF7CD}" destId="{9B334EF5-A2AD-4009-AA62-E9DB9125A46E}" srcOrd="7" destOrd="0" parTransId="{73AC6427-3FD3-4CDD-A20F-3A44BD92ADF7}" sibTransId="{2C545189-FB67-4183-8C15-9632E7761180}"/>
    <dgm:cxn modelId="{DAF3B440-A501-4018-8EA2-91D36A46122C}" type="presOf" srcId="{8730BD1E-7CDB-4EED-A569-27FC4E5D28A8}" destId="{E9D5B466-1CA7-4653-A0B7-4234133BEB5E}" srcOrd="0" destOrd="3" presId="urn:microsoft.com/office/officeart/2005/8/layout/hList1"/>
    <dgm:cxn modelId="{DBD17E5E-E44A-4476-B43D-A93CB1A09324}" srcId="{AA03F04C-E692-4EDB-8593-0ECC4A4FF7CD}" destId="{65A80726-2D69-4952-A693-4645D7D7745B}" srcOrd="10" destOrd="0" parTransId="{22F3C35D-A0B9-44B4-904B-985EC4645001}" sibTransId="{F1A929C0-3D5F-44D5-8BA2-834BE14942EC}"/>
    <dgm:cxn modelId="{F53CE161-A963-4805-93B0-C594712A194F}" type="presOf" srcId="{04C234EB-5BDE-424E-A38A-DDB3EF55D9F1}" destId="{D93A6DC1-0F7E-4721-9633-639096E4ACEE}" srcOrd="0" destOrd="0" presId="urn:microsoft.com/office/officeart/2005/8/layout/hList1"/>
    <dgm:cxn modelId="{A3A90263-BC9B-4B74-A19D-F8F3E4CB29D5}" type="presOf" srcId="{445F9515-6B56-4F8F-9EA7-3F48204BC1CE}" destId="{B60717FD-D4CA-4936-8BED-26DC65ED0DF4}" srcOrd="0" destOrd="1" presId="urn:microsoft.com/office/officeart/2005/8/layout/hList1"/>
    <dgm:cxn modelId="{C10B5143-DFB7-4170-86D1-71B24F40C6B6}" srcId="{AA03F04C-E692-4EDB-8593-0ECC4A4FF7CD}" destId="{9F403066-84F7-45ED-ADA2-A7C31FCA1FF7}" srcOrd="2" destOrd="0" parTransId="{C4102F8D-2485-42D0-95E8-32398611D81E}" sibTransId="{4129E1A3-A697-4723-9619-C81E1DE66F68}"/>
    <dgm:cxn modelId="{1799BB43-4EF4-447F-8394-73AA732FB255}" type="presOf" srcId="{F3DC3F6D-55E5-41DD-B1F5-AD708239D2B1}" destId="{B60717FD-D4CA-4936-8BED-26DC65ED0DF4}" srcOrd="0" destOrd="6" presId="urn:microsoft.com/office/officeart/2005/8/layout/hList1"/>
    <dgm:cxn modelId="{69514146-0B83-4E8B-880E-DE116BBE0028}" srcId="{AA03F04C-E692-4EDB-8593-0ECC4A4FF7CD}" destId="{08BCC147-326A-41D7-84C6-0FE714073558}" srcOrd="5" destOrd="0" parTransId="{B1B37947-F8C3-4E0E-9EBD-33E838C5DE88}" sibTransId="{566C3BEF-6305-4A28-A95A-0A58BFE9D8A1}"/>
    <dgm:cxn modelId="{019A1447-694D-444E-AA44-CE363E5D9CF5}" srcId="{6A19E4D4-3E1D-4535-AFB4-4B4D593DE467}" destId="{7FEF5D54-4FBA-4170-AB9B-7C3BC159F37F}" srcOrd="1" destOrd="0" parTransId="{B23193A7-8040-4FE9-9CD3-CA12FA7A3ABF}" sibTransId="{8FDA53DB-9F91-414A-BB9B-9BB40897C0EC}"/>
    <dgm:cxn modelId="{DF634949-3040-49F1-B9B0-932DEC2A9A24}" srcId="{AA03F04C-E692-4EDB-8593-0ECC4A4FF7CD}" destId="{8708EF3F-C26D-452B-B7A7-2EBCC863D499}" srcOrd="8" destOrd="0" parTransId="{B4EE7C1B-B092-4F50-8F4B-43132FB35BA0}" sibTransId="{49F83F5A-9AC6-41BA-9F9D-B48D80FB69C3}"/>
    <dgm:cxn modelId="{E7E9014C-A290-4C57-9848-55508467BB95}" srcId="{AA03F04C-E692-4EDB-8593-0ECC4A4FF7CD}" destId="{4B9BB119-6D2F-4C39-AD41-91F5773865C1}" srcOrd="0" destOrd="0" parTransId="{7C424D78-2ABE-4E23-9A0E-83ECF40EE5FF}" sibTransId="{7DCD768F-7F72-4EA0-96E9-2E98C75D5628}"/>
    <dgm:cxn modelId="{336C244D-960E-49A9-B25D-E1769E537A2E}" srcId="{AA03F04C-E692-4EDB-8593-0ECC4A4FF7CD}" destId="{445F9515-6B56-4F8F-9EA7-3F48204BC1CE}" srcOrd="1" destOrd="0" parTransId="{04B7C645-5E44-4B0F-A1FD-113970A7DC87}" sibTransId="{CF18F28E-A0EF-4F5A-BE5C-841B986D9246}"/>
    <dgm:cxn modelId="{7779396D-1EA7-4AE9-8C31-30B367FC3602}" srcId="{04C234EB-5BDE-424E-A38A-DDB3EF55D9F1}" destId="{6A19E4D4-3E1D-4535-AFB4-4B4D593DE467}" srcOrd="1" destOrd="0" parTransId="{C07BBEA5-4243-49CD-9A41-C83DC4AF5E28}" sibTransId="{1754431F-E490-4B25-96D3-1DD206A2B11A}"/>
    <dgm:cxn modelId="{4A97F54D-9307-4F30-A48A-B1DC8158F053}" srcId="{04C234EB-5BDE-424E-A38A-DDB3EF55D9F1}" destId="{AA03F04C-E692-4EDB-8593-0ECC4A4FF7CD}" srcOrd="0" destOrd="0" parTransId="{40870FF9-0888-4866-9303-8AE93EEAB3B3}" sibTransId="{5FDBED1E-8F48-4FAA-B6D6-F59C00784DFB}"/>
    <dgm:cxn modelId="{98FCA051-ABFC-4F2D-92CB-A90FC1A6E864}" type="presOf" srcId="{9F403066-84F7-45ED-ADA2-A7C31FCA1FF7}" destId="{B60717FD-D4CA-4936-8BED-26DC65ED0DF4}" srcOrd="0" destOrd="2" presId="urn:microsoft.com/office/officeart/2005/8/layout/hList1"/>
    <dgm:cxn modelId="{C073AA51-7697-428F-93B7-DDF62C294572}" srcId="{AA03F04C-E692-4EDB-8593-0ECC4A4FF7CD}" destId="{37E34F57-1B8D-4D9F-8AE6-0C951DF06AD9}" srcOrd="4" destOrd="0" parTransId="{84C9BE47-3CAA-44B1-A9C4-CE73467DB04E}" sibTransId="{F62D7C75-254F-4F10-BFBF-6337BD664CD0}"/>
    <dgm:cxn modelId="{FF97CE72-6D6C-47ED-8275-E5E851446661}" type="presOf" srcId="{A0678A52-0A01-4DE0-8065-3248CE80780B}" destId="{E9D5B466-1CA7-4653-A0B7-4234133BEB5E}" srcOrd="0" destOrd="5" presId="urn:microsoft.com/office/officeart/2005/8/layout/hList1"/>
    <dgm:cxn modelId="{9FF56753-8C6E-49BE-ACC5-8290F0E17D7D}" srcId="{6A19E4D4-3E1D-4535-AFB4-4B4D593DE467}" destId="{DFC4CAF1-278F-4B59-BAD3-789CDCCA6773}" srcOrd="4" destOrd="0" parTransId="{2B9E6283-3375-40A0-AB86-93649B771B17}" sibTransId="{390DFB9C-1D4E-432B-B4C6-1F8E97277505}"/>
    <dgm:cxn modelId="{83FFCA53-29A7-4E53-ABAC-FE639A78D6F4}" srcId="{AA03F04C-E692-4EDB-8593-0ECC4A4FF7CD}" destId="{F3DC3F6D-55E5-41DD-B1F5-AD708239D2B1}" srcOrd="6" destOrd="0" parTransId="{FD8A06F5-47C0-479D-A331-B7409B62D1A4}" sibTransId="{F9112FDB-7158-4843-9F94-C9E783E16EBF}"/>
    <dgm:cxn modelId="{86B69A75-72BF-4CE3-92F5-AECC78E0DBA3}" srcId="{6A19E4D4-3E1D-4535-AFB4-4B4D593DE467}" destId="{7685F27D-140E-4788-8899-41AD7B2F493D}" srcOrd="6" destOrd="0" parTransId="{C4EF2EA5-68FB-48E7-B9A7-9D6F8D79129F}" sibTransId="{CA92AF59-368B-4645-BA55-601211B70132}"/>
    <dgm:cxn modelId="{3B8B1B7C-E712-44B9-A72F-740768856062}" srcId="{AA03F04C-E692-4EDB-8593-0ECC4A4FF7CD}" destId="{D52E67B4-A4CA-460E-B536-B394AA0B86E4}" srcOrd="3" destOrd="0" parTransId="{CC5BFE4D-8D8A-4573-946E-0D45B4ECCA37}" sibTransId="{67B2BBD3-58D9-4500-BDC3-BB1A03E971FE}"/>
    <dgm:cxn modelId="{1F8D6983-BB9C-47F1-9DDC-DE5128293005}" type="presOf" srcId="{8708EF3F-C26D-452B-B7A7-2EBCC863D499}" destId="{B60717FD-D4CA-4936-8BED-26DC65ED0DF4}" srcOrd="0" destOrd="8" presId="urn:microsoft.com/office/officeart/2005/8/layout/hList1"/>
    <dgm:cxn modelId="{E6005784-43D7-4A06-AEA2-DD8A2482BD33}" type="presOf" srcId="{7FEF5D54-4FBA-4170-AB9B-7C3BC159F37F}" destId="{E9D5B466-1CA7-4653-A0B7-4234133BEB5E}" srcOrd="0" destOrd="1" presId="urn:microsoft.com/office/officeart/2005/8/layout/hList1"/>
    <dgm:cxn modelId="{A2572592-8D30-45DA-880C-FD0A0097DB86}" type="presOf" srcId="{6A19E4D4-3E1D-4535-AFB4-4B4D593DE467}" destId="{61C2109D-8341-4387-B7AE-4E3F05F207E0}" srcOrd="0" destOrd="0" presId="urn:microsoft.com/office/officeart/2005/8/layout/hList1"/>
    <dgm:cxn modelId="{1DDF8194-51BB-4C9D-9D7B-D28FE193D71D}" type="presOf" srcId="{9C0A99DA-D661-41E7-82FA-8F2973252112}" destId="{E9D5B466-1CA7-4653-A0B7-4234133BEB5E}" srcOrd="0" destOrd="2" presId="urn:microsoft.com/office/officeart/2005/8/layout/hList1"/>
    <dgm:cxn modelId="{B553D494-93F0-4A08-88CE-E112E2E6B523}" type="presOf" srcId="{65A80726-2D69-4952-A693-4645D7D7745B}" destId="{B60717FD-D4CA-4936-8BED-26DC65ED0DF4}" srcOrd="0" destOrd="10" presId="urn:microsoft.com/office/officeart/2005/8/layout/hList1"/>
    <dgm:cxn modelId="{B912CB95-820F-4C0E-8035-C65CF2AC8C6A}" srcId="{6A19E4D4-3E1D-4535-AFB4-4B4D593DE467}" destId="{495D75BD-4892-4FBF-9108-5D4D1A94B894}" srcOrd="7" destOrd="0" parTransId="{653C2E69-5850-42E5-93F4-C62B2DBD149C}" sibTransId="{D65B4C72-9EC6-41B4-9616-CFAA40B82701}"/>
    <dgm:cxn modelId="{69E3319D-7935-4B49-B58F-C9729D4F5642}" type="presOf" srcId="{AA03F04C-E692-4EDB-8593-0ECC4A4FF7CD}" destId="{C4675C62-EEE6-4195-B008-4E3A75F4AEBC}" srcOrd="0" destOrd="0" presId="urn:microsoft.com/office/officeart/2005/8/layout/hList1"/>
    <dgm:cxn modelId="{A471DEAD-CEE9-437E-9C23-46B65D102191}" type="presOf" srcId="{D52E67B4-A4CA-460E-B536-B394AA0B86E4}" destId="{B60717FD-D4CA-4936-8BED-26DC65ED0DF4}" srcOrd="0" destOrd="3" presId="urn:microsoft.com/office/officeart/2005/8/layout/hList1"/>
    <dgm:cxn modelId="{B84CA2C2-A54A-4EC5-B4B2-3D091ECCAB79}" type="presOf" srcId="{37E34F57-1B8D-4D9F-8AE6-0C951DF06AD9}" destId="{B60717FD-D4CA-4936-8BED-26DC65ED0DF4}" srcOrd="0" destOrd="4" presId="urn:microsoft.com/office/officeart/2005/8/layout/hList1"/>
    <dgm:cxn modelId="{4586EBC9-6A49-4E47-8A85-D9718F36BFCE}" srcId="{6A19E4D4-3E1D-4535-AFB4-4B4D593DE467}" destId="{A0678A52-0A01-4DE0-8065-3248CE80780B}" srcOrd="5" destOrd="0" parTransId="{94A66983-C283-4ACA-B6F1-5859501ADB9E}" sibTransId="{679344C7-1BB0-423F-A573-5BA4A6447F36}"/>
    <dgm:cxn modelId="{44D21BD4-8EE5-48B8-9ED5-FF2A43950470}" type="presOf" srcId="{1988D12E-CC16-4EA6-B185-87391D0B1FEB}" destId="{B60717FD-D4CA-4936-8BED-26DC65ED0DF4}" srcOrd="0" destOrd="9" presId="urn:microsoft.com/office/officeart/2005/8/layout/hList1"/>
    <dgm:cxn modelId="{F79723D4-0955-46F8-9A2A-6EFF2AEAF6FC}" type="presOf" srcId="{DFC4CAF1-278F-4B59-BAD3-789CDCCA6773}" destId="{E9D5B466-1CA7-4653-A0B7-4234133BEB5E}" srcOrd="0" destOrd="4" presId="urn:microsoft.com/office/officeart/2005/8/layout/hList1"/>
    <dgm:cxn modelId="{244140D4-CD73-42E1-BF1E-2DA1C3E09905}" srcId="{6A19E4D4-3E1D-4535-AFB4-4B4D593DE467}" destId="{EEFA8D15-6D28-4694-BF8F-61A43EC3D20F}" srcOrd="0" destOrd="0" parTransId="{D1F8980D-E22D-4B93-9A36-03C300E49B41}" sibTransId="{97250C91-6015-4D50-9B74-FEE0D3F72A3B}"/>
    <dgm:cxn modelId="{63498AD4-4FA2-4157-9DDC-5DC949C7AA6B}" type="presOf" srcId="{C970889B-AAFD-4574-9837-C19490BE27D0}" destId="{B60717FD-D4CA-4936-8BED-26DC65ED0DF4}" srcOrd="0" destOrd="11" presId="urn:microsoft.com/office/officeart/2005/8/layout/hList1"/>
    <dgm:cxn modelId="{E9B53AD9-0C4D-4144-AB8E-3F0646158FCC}" type="presOf" srcId="{08BCC147-326A-41D7-84C6-0FE714073558}" destId="{B60717FD-D4CA-4936-8BED-26DC65ED0DF4}" srcOrd="0" destOrd="5" presId="urn:microsoft.com/office/officeart/2005/8/layout/hList1"/>
    <dgm:cxn modelId="{48E997F3-CE27-477E-A1C4-9C37D5BC93AE}" srcId="{AA03F04C-E692-4EDB-8593-0ECC4A4FF7CD}" destId="{1988D12E-CC16-4EA6-B185-87391D0B1FEB}" srcOrd="9" destOrd="0" parTransId="{C06C66EF-360D-4F60-9D4A-DB8B5EC54302}" sibTransId="{1AB5D55D-6685-4C59-8B3A-9EFA98063675}"/>
    <dgm:cxn modelId="{A6F1C926-D14B-4415-8F84-8F64CDA8C846}" type="presParOf" srcId="{D93A6DC1-0F7E-4721-9633-639096E4ACEE}" destId="{F2028871-07CE-46F0-A165-1460C5265BAD}" srcOrd="0" destOrd="0" presId="urn:microsoft.com/office/officeart/2005/8/layout/hList1"/>
    <dgm:cxn modelId="{50315DBD-5275-429A-986A-5A95F4011EC8}" type="presParOf" srcId="{F2028871-07CE-46F0-A165-1460C5265BAD}" destId="{C4675C62-EEE6-4195-B008-4E3A75F4AEBC}" srcOrd="0" destOrd="0" presId="urn:microsoft.com/office/officeart/2005/8/layout/hList1"/>
    <dgm:cxn modelId="{CD47E868-43C6-4689-922F-2386A6AD36AA}" type="presParOf" srcId="{F2028871-07CE-46F0-A165-1460C5265BAD}" destId="{B60717FD-D4CA-4936-8BED-26DC65ED0DF4}" srcOrd="1" destOrd="0" presId="urn:microsoft.com/office/officeart/2005/8/layout/hList1"/>
    <dgm:cxn modelId="{48A49E65-1574-4804-AD9B-552234B4AC26}" type="presParOf" srcId="{D93A6DC1-0F7E-4721-9633-639096E4ACEE}" destId="{37724189-16CD-4DE0-ACA7-AE885FA42A01}" srcOrd="1" destOrd="0" presId="urn:microsoft.com/office/officeart/2005/8/layout/hList1"/>
    <dgm:cxn modelId="{9B569DBB-D311-48F6-9799-48E963C3E5D3}" type="presParOf" srcId="{D93A6DC1-0F7E-4721-9633-639096E4ACEE}" destId="{259CF7FB-50D8-4F0D-919C-81627EF7460D}" srcOrd="2" destOrd="0" presId="urn:microsoft.com/office/officeart/2005/8/layout/hList1"/>
    <dgm:cxn modelId="{A3A2BB8B-1C69-44F0-888A-2DE87FC294AE}" type="presParOf" srcId="{259CF7FB-50D8-4F0D-919C-81627EF7460D}" destId="{61C2109D-8341-4387-B7AE-4E3F05F207E0}" srcOrd="0" destOrd="0" presId="urn:microsoft.com/office/officeart/2005/8/layout/hList1"/>
    <dgm:cxn modelId="{4D8E0B72-55C8-4AE5-B9FD-4BD9DB3459E6}" type="presParOf" srcId="{259CF7FB-50D8-4F0D-919C-81627EF7460D}" destId="{E9D5B466-1CA7-4653-A0B7-4234133BEB5E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E5EBA20-E871-4D1F-86CD-F856EE6AC206}" type="doc">
      <dgm:prSet loTypeId="urn:microsoft.com/office/officeart/2008/layout/HalfCircleOrganizationChart" loCatId="hierarchy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ru-RU"/>
        </a:p>
      </dgm:t>
    </dgm:pt>
    <dgm:pt modelId="{3C75B014-12A4-4829-A2BC-3B51A43B01D4}">
      <dgm:prSet/>
      <dgm:spPr/>
      <dgm:t>
        <a:bodyPr/>
        <a:lstStyle/>
        <a:p>
          <a:r>
            <a:rPr lang="en-US" dirty="0"/>
            <a:t>Anomaly</a:t>
          </a:r>
          <a:endParaRPr lang="ru-RU" dirty="0"/>
        </a:p>
      </dgm:t>
    </dgm:pt>
    <dgm:pt modelId="{2369BC8D-69CC-4139-A3ED-5D9A99450E24}" type="parTrans" cxnId="{E23582E5-FE76-4A36-9C58-66C14F0B96F5}">
      <dgm:prSet/>
      <dgm:spPr/>
      <dgm:t>
        <a:bodyPr/>
        <a:lstStyle/>
        <a:p>
          <a:endParaRPr lang="ru-RU"/>
        </a:p>
      </dgm:t>
    </dgm:pt>
    <dgm:pt modelId="{38F83148-B0E9-439B-806D-15C3E642EB03}" type="sibTrans" cxnId="{E23582E5-FE76-4A36-9C58-66C14F0B96F5}">
      <dgm:prSet/>
      <dgm:spPr/>
      <dgm:t>
        <a:bodyPr/>
        <a:lstStyle/>
        <a:p>
          <a:endParaRPr lang="ru-RU"/>
        </a:p>
      </dgm:t>
    </dgm:pt>
    <dgm:pt modelId="{D7513EE1-FE64-4918-B165-AAC10F9DD11A}">
      <dgm:prSet/>
      <dgm:spPr/>
      <dgm:t>
        <a:bodyPr/>
        <a:lstStyle/>
        <a:p>
          <a:r>
            <a:rPr lang="en-US" dirty="0"/>
            <a:t>Outliers</a:t>
          </a:r>
          <a:endParaRPr lang="ru-RU" dirty="0"/>
        </a:p>
      </dgm:t>
    </dgm:pt>
    <dgm:pt modelId="{9C1D3284-6838-4253-8D97-097D4EF50102}" type="parTrans" cxnId="{C19C5D9D-6EBF-487F-A5B5-7FF09F8A689A}">
      <dgm:prSet/>
      <dgm:spPr/>
      <dgm:t>
        <a:bodyPr/>
        <a:lstStyle/>
        <a:p>
          <a:endParaRPr lang="ru-RU"/>
        </a:p>
      </dgm:t>
    </dgm:pt>
    <dgm:pt modelId="{26C1E05C-7ED2-4EDB-864C-68EC0DEA4623}" type="sibTrans" cxnId="{C19C5D9D-6EBF-487F-A5B5-7FF09F8A689A}">
      <dgm:prSet/>
      <dgm:spPr/>
      <dgm:t>
        <a:bodyPr/>
        <a:lstStyle/>
        <a:p>
          <a:endParaRPr lang="ru-RU"/>
        </a:p>
      </dgm:t>
    </dgm:pt>
    <dgm:pt modelId="{98F0E886-DF01-4C99-A124-8C7745094E01}">
      <dgm:prSet/>
      <dgm:spPr/>
      <dgm:t>
        <a:bodyPr/>
        <a:lstStyle/>
        <a:p>
          <a:r>
            <a:rPr lang="en-US" dirty="0"/>
            <a:t>Novelty</a:t>
          </a:r>
          <a:endParaRPr lang="ru-RU" dirty="0"/>
        </a:p>
      </dgm:t>
    </dgm:pt>
    <dgm:pt modelId="{C27F2C3D-27F4-4990-BAC6-98120D4E309F}" type="parTrans" cxnId="{642177C4-7CBC-4FF1-85B0-5B73290106F0}">
      <dgm:prSet/>
      <dgm:spPr/>
      <dgm:t>
        <a:bodyPr/>
        <a:lstStyle/>
        <a:p>
          <a:endParaRPr lang="ru-RU"/>
        </a:p>
      </dgm:t>
    </dgm:pt>
    <dgm:pt modelId="{B3E8C776-538F-4E49-A74C-23E5A8835B5E}" type="sibTrans" cxnId="{642177C4-7CBC-4FF1-85B0-5B73290106F0}">
      <dgm:prSet/>
      <dgm:spPr/>
      <dgm:t>
        <a:bodyPr/>
        <a:lstStyle/>
        <a:p>
          <a:endParaRPr lang="ru-RU"/>
        </a:p>
      </dgm:t>
    </dgm:pt>
    <dgm:pt modelId="{B4586AA0-922D-4E5F-895F-76D93CE9F68F}" type="pres">
      <dgm:prSet presAssocID="{0E5EBA20-E871-4D1F-86CD-F856EE6AC206}" presName="Name0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B145749D-54D6-44FC-A998-737E4203B7D6}" type="pres">
      <dgm:prSet presAssocID="{3C75B014-12A4-4829-A2BC-3B51A43B01D4}" presName="hierRoot1" presStyleCnt="0">
        <dgm:presLayoutVars>
          <dgm:hierBranch val="init"/>
        </dgm:presLayoutVars>
      </dgm:prSet>
      <dgm:spPr/>
    </dgm:pt>
    <dgm:pt modelId="{7BD5A4CB-58DA-4ECC-B6E1-66B994119446}" type="pres">
      <dgm:prSet presAssocID="{3C75B014-12A4-4829-A2BC-3B51A43B01D4}" presName="rootComposite1" presStyleCnt="0"/>
      <dgm:spPr/>
    </dgm:pt>
    <dgm:pt modelId="{3E7F9B61-53ED-4730-8D39-CE9820E7CC0F}" type="pres">
      <dgm:prSet presAssocID="{3C75B014-12A4-4829-A2BC-3B51A43B01D4}" presName="rootText1" presStyleLbl="alignAcc1" presStyleIdx="0" presStyleCnt="0">
        <dgm:presLayoutVars>
          <dgm:chPref val="3"/>
        </dgm:presLayoutVars>
      </dgm:prSet>
      <dgm:spPr/>
    </dgm:pt>
    <dgm:pt modelId="{1D72D5A1-6814-4B5B-9727-9909C22BD090}" type="pres">
      <dgm:prSet presAssocID="{3C75B014-12A4-4829-A2BC-3B51A43B01D4}" presName="topArc1" presStyleLbl="parChTrans1D1" presStyleIdx="0" presStyleCnt="6"/>
      <dgm:spPr/>
    </dgm:pt>
    <dgm:pt modelId="{809D2659-8112-493E-AA11-CA4EF8FDC508}" type="pres">
      <dgm:prSet presAssocID="{3C75B014-12A4-4829-A2BC-3B51A43B01D4}" presName="bottomArc1" presStyleLbl="parChTrans1D1" presStyleIdx="1" presStyleCnt="6"/>
      <dgm:spPr/>
    </dgm:pt>
    <dgm:pt modelId="{8AF7795F-2993-4225-A3A4-607FC80CC4D7}" type="pres">
      <dgm:prSet presAssocID="{3C75B014-12A4-4829-A2BC-3B51A43B01D4}" presName="topConnNode1" presStyleLbl="node1" presStyleIdx="0" presStyleCnt="0"/>
      <dgm:spPr/>
    </dgm:pt>
    <dgm:pt modelId="{10F265C9-B8B0-433D-A560-9EE1DA594EFE}" type="pres">
      <dgm:prSet presAssocID="{3C75B014-12A4-4829-A2BC-3B51A43B01D4}" presName="hierChild2" presStyleCnt="0"/>
      <dgm:spPr/>
    </dgm:pt>
    <dgm:pt modelId="{461931BE-E4F0-4DF5-A7E6-6A2094338F06}" type="pres">
      <dgm:prSet presAssocID="{9C1D3284-6838-4253-8D97-097D4EF50102}" presName="Name28" presStyleLbl="parChTrans1D2" presStyleIdx="0" presStyleCnt="2"/>
      <dgm:spPr/>
    </dgm:pt>
    <dgm:pt modelId="{FD04198F-9E1B-42B5-8D80-63132BD323F2}" type="pres">
      <dgm:prSet presAssocID="{D7513EE1-FE64-4918-B165-AAC10F9DD11A}" presName="hierRoot2" presStyleCnt="0">
        <dgm:presLayoutVars>
          <dgm:hierBranch val="init"/>
        </dgm:presLayoutVars>
      </dgm:prSet>
      <dgm:spPr/>
    </dgm:pt>
    <dgm:pt modelId="{BA2D9DDF-B23B-461B-917E-4D224C2F8303}" type="pres">
      <dgm:prSet presAssocID="{D7513EE1-FE64-4918-B165-AAC10F9DD11A}" presName="rootComposite2" presStyleCnt="0"/>
      <dgm:spPr/>
    </dgm:pt>
    <dgm:pt modelId="{D5E73F1D-2860-414C-BE91-6E61C3E61705}" type="pres">
      <dgm:prSet presAssocID="{D7513EE1-FE64-4918-B165-AAC10F9DD11A}" presName="rootText2" presStyleLbl="alignAcc1" presStyleIdx="0" presStyleCnt="0">
        <dgm:presLayoutVars>
          <dgm:chPref val="3"/>
        </dgm:presLayoutVars>
      </dgm:prSet>
      <dgm:spPr/>
    </dgm:pt>
    <dgm:pt modelId="{9DAE0254-F9CD-4839-A546-BA367EF79A6C}" type="pres">
      <dgm:prSet presAssocID="{D7513EE1-FE64-4918-B165-AAC10F9DD11A}" presName="topArc2" presStyleLbl="parChTrans1D1" presStyleIdx="2" presStyleCnt="6"/>
      <dgm:spPr/>
    </dgm:pt>
    <dgm:pt modelId="{AD863880-A979-4937-9E60-CA0EA48F0F5E}" type="pres">
      <dgm:prSet presAssocID="{D7513EE1-FE64-4918-B165-AAC10F9DD11A}" presName="bottomArc2" presStyleLbl="parChTrans1D1" presStyleIdx="3" presStyleCnt="6"/>
      <dgm:spPr/>
    </dgm:pt>
    <dgm:pt modelId="{C7285C3E-043E-445D-A502-E3B83CD0DBEA}" type="pres">
      <dgm:prSet presAssocID="{D7513EE1-FE64-4918-B165-AAC10F9DD11A}" presName="topConnNode2" presStyleLbl="node2" presStyleIdx="0" presStyleCnt="0"/>
      <dgm:spPr/>
    </dgm:pt>
    <dgm:pt modelId="{53D16772-8964-4232-A921-E2E421DF5F3E}" type="pres">
      <dgm:prSet presAssocID="{D7513EE1-FE64-4918-B165-AAC10F9DD11A}" presName="hierChild4" presStyleCnt="0"/>
      <dgm:spPr/>
    </dgm:pt>
    <dgm:pt modelId="{19CA6760-20A3-4993-9C1B-DEF695303484}" type="pres">
      <dgm:prSet presAssocID="{D7513EE1-FE64-4918-B165-AAC10F9DD11A}" presName="hierChild5" presStyleCnt="0"/>
      <dgm:spPr/>
    </dgm:pt>
    <dgm:pt modelId="{C7EBC1C1-B575-424E-B701-4D0300932AD8}" type="pres">
      <dgm:prSet presAssocID="{C27F2C3D-27F4-4990-BAC6-98120D4E309F}" presName="Name28" presStyleLbl="parChTrans1D2" presStyleIdx="1" presStyleCnt="2"/>
      <dgm:spPr/>
    </dgm:pt>
    <dgm:pt modelId="{E510C72B-E8B6-47E3-8882-A905DC5A3CD3}" type="pres">
      <dgm:prSet presAssocID="{98F0E886-DF01-4C99-A124-8C7745094E01}" presName="hierRoot2" presStyleCnt="0">
        <dgm:presLayoutVars>
          <dgm:hierBranch val="init"/>
        </dgm:presLayoutVars>
      </dgm:prSet>
      <dgm:spPr/>
    </dgm:pt>
    <dgm:pt modelId="{891EFB9A-302B-4469-B6ED-CDD5DBD46F56}" type="pres">
      <dgm:prSet presAssocID="{98F0E886-DF01-4C99-A124-8C7745094E01}" presName="rootComposite2" presStyleCnt="0"/>
      <dgm:spPr/>
    </dgm:pt>
    <dgm:pt modelId="{F9EFB240-46CE-406D-87FB-AD6F7B4F7DAE}" type="pres">
      <dgm:prSet presAssocID="{98F0E886-DF01-4C99-A124-8C7745094E01}" presName="rootText2" presStyleLbl="alignAcc1" presStyleIdx="0" presStyleCnt="0">
        <dgm:presLayoutVars>
          <dgm:chPref val="3"/>
        </dgm:presLayoutVars>
      </dgm:prSet>
      <dgm:spPr/>
    </dgm:pt>
    <dgm:pt modelId="{62E99F92-DB23-4703-B054-83D0079378D9}" type="pres">
      <dgm:prSet presAssocID="{98F0E886-DF01-4C99-A124-8C7745094E01}" presName="topArc2" presStyleLbl="parChTrans1D1" presStyleIdx="4" presStyleCnt="6"/>
      <dgm:spPr/>
    </dgm:pt>
    <dgm:pt modelId="{3DE1A90B-94E7-4FEE-9B61-E971F09037CA}" type="pres">
      <dgm:prSet presAssocID="{98F0E886-DF01-4C99-A124-8C7745094E01}" presName="bottomArc2" presStyleLbl="parChTrans1D1" presStyleIdx="5" presStyleCnt="6"/>
      <dgm:spPr/>
    </dgm:pt>
    <dgm:pt modelId="{0B82FA00-7C03-4827-BB58-1E6407D2A828}" type="pres">
      <dgm:prSet presAssocID="{98F0E886-DF01-4C99-A124-8C7745094E01}" presName="topConnNode2" presStyleLbl="node2" presStyleIdx="0" presStyleCnt="0"/>
      <dgm:spPr/>
    </dgm:pt>
    <dgm:pt modelId="{70EE5CB8-6211-42EC-B706-E3491DB9BDF3}" type="pres">
      <dgm:prSet presAssocID="{98F0E886-DF01-4C99-A124-8C7745094E01}" presName="hierChild4" presStyleCnt="0"/>
      <dgm:spPr/>
    </dgm:pt>
    <dgm:pt modelId="{A6848E67-AA95-4CA1-8298-7FDCAE5CF0D1}" type="pres">
      <dgm:prSet presAssocID="{98F0E886-DF01-4C99-A124-8C7745094E01}" presName="hierChild5" presStyleCnt="0"/>
      <dgm:spPr/>
    </dgm:pt>
    <dgm:pt modelId="{D009EE1F-788A-4E62-8C19-976760D80337}" type="pres">
      <dgm:prSet presAssocID="{3C75B014-12A4-4829-A2BC-3B51A43B01D4}" presName="hierChild3" presStyleCnt="0"/>
      <dgm:spPr/>
    </dgm:pt>
  </dgm:ptLst>
  <dgm:cxnLst>
    <dgm:cxn modelId="{48D83C0C-1889-4050-9B21-74607F66055B}" type="presOf" srcId="{3C75B014-12A4-4829-A2BC-3B51A43B01D4}" destId="{3E7F9B61-53ED-4730-8D39-CE9820E7CC0F}" srcOrd="0" destOrd="0" presId="urn:microsoft.com/office/officeart/2008/layout/HalfCircleOrganizationChart"/>
    <dgm:cxn modelId="{838E610C-1A4B-43BC-B3DD-6E6134F3F18F}" type="presOf" srcId="{98F0E886-DF01-4C99-A124-8C7745094E01}" destId="{F9EFB240-46CE-406D-87FB-AD6F7B4F7DAE}" srcOrd="0" destOrd="0" presId="urn:microsoft.com/office/officeart/2008/layout/HalfCircleOrganizationChart"/>
    <dgm:cxn modelId="{35802429-3B9C-4CAD-951C-CB6052D368BB}" type="presOf" srcId="{D7513EE1-FE64-4918-B165-AAC10F9DD11A}" destId="{C7285C3E-043E-445D-A502-E3B83CD0DBEA}" srcOrd="1" destOrd="0" presId="urn:microsoft.com/office/officeart/2008/layout/HalfCircleOrganizationChart"/>
    <dgm:cxn modelId="{AE7C583A-05D5-4540-A983-4C8633605FFE}" type="presOf" srcId="{3C75B014-12A4-4829-A2BC-3B51A43B01D4}" destId="{8AF7795F-2993-4225-A3A4-607FC80CC4D7}" srcOrd="1" destOrd="0" presId="urn:microsoft.com/office/officeart/2008/layout/HalfCircleOrganizationChart"/>
    <dgm:cxn modelId="{A4E8D65F-39CA-4B56-9E94-A602E46C07B7}" type="presOf" srcId="{0E5EBA20-E871-4D1F-86CD-F856EE6AC206}" destId="{B4586AA0-922D-4E5F-895F-76D93CE9F68F}" srcOrd="0" destOrd="0" presId="urn:microsoft.com/office/officeart/2008/layout/HalfCircleOrganizationChart"/>
    <dgm:cxn modelId="{3C391A8F-1DF0-4C1D-ACD5-DB1EB1F4B05B}" type="presOf" srcId="{D7513EE1-FE64-4918-B165-AAC10F9DD11A}" destId="{D5E73F1D-2860-414C-BE91-6E61C3E61705}" srcOrd="0" destOrd="0" presId="urn:microsoft.com/office/officeart/2008/layout/HalfCircleOrganizationChart"/>
    <dgm:cxn modelId="{CFF30990-0777-4077-A979-BD0F604E8665}" type="presOf" srcId="{9C1D3284-6838-4253-8D97-097D4EF50102}" destId="{461931BE-E4F0-4DF5-A7E6-6A2094338F06}" srcOrd="0" destOrd="0" presId="urn:microsoft.com/office/officeart/2008/layout/HalfCircleOrganizationChart"/>
    <dgm:cxn modelId="{C50A5A9A-7115-4FE2-8579-84F630A4D75D}" type="presOf" srcId="{C27F2C3D-27F4-4990-BAC6-98120D4E309F}" destId="{C7EBC1C1-B575-424E-B701-4D0300932AD8}" srcOrd="0" destOrd="0" presId="urn:microsoft.com/office/officeart/2008/layout/HalfCircleOrganizationChart"/>
    <dgm:cxn modelId="{C19C5D9D-6EBF-487F-A5B5-7FF09F8A689A}" srcId="{3C75B014-12A4-4829-A2BC-3B51A43B01D4}" destId="{D7513EE1-FE64-4918-B165-AAC10F9DD11A}" srcOrd="0" destOrd="0" parTransId="{9C1D3284-6838-4253-8D97-097D4EF50102}" sibTransId="{26C1E05C-7ED2-4EDB-864C-68EC0DEA4623}"/>
    <dgm:cxn modelId="{65CF7CC0-20E6-416A-A880-15014ECD5D57}" type="presOf" srcId="{98F0E886-DF01-4C99-A124-8C7745094E01}" destId="{0B82FA00-7C03-4827-BB58-1E6407D2A828}" srcOrd="1" destOrd="0" presId="urn:microsoft.com/office/officeart/2008/layout/HalfCircleOrganizationChart"/>
    <dgm:cxn modelId="{642177C4-7CBC-4FF1-85B0-5B73290106F0}" srcId="{3C75B014-12A4-4829-A2BC-3B51A43B01D4}" destId="{98F0E886-DF01-4C99-A124-8C7745094E01}" srcOrd="1" destOrd="0" parTransId="{C27F2C3D-27F4-4990-BAC6-98120D4E309F}" sibTransId="{B3E8C776-538F-4E49-A74C-23E5A8835B5E}"/>
    <dgm:cxn modelId="{E23582E5-FE76-4A36-9C58-66C14F0B96F5}" srcId="{0E5EBA20-E871-4D1F-86CD-F856EE6AC206}" destId="{3C75B014-12A4-4829-A2BC-3B51A43B01D4}" srcOrd="0" destOrd="0" parTransId="{2369BC8D-69CC-4139-A3ED-5D9A99450E24}" sibTransId="{38F83148-B0E9-439B-806D-15C3E642EB03}"/>
    <dgm:cxn modelId="{61575487-C0CD-4D4C-A459-413F57B06ACC}" type="presParOf" srcId="{B4586AA0-922D-4E5F-895F-76D93CE9F68F}" destId="{B145749D-54D6-44FC-A998-737E4203B7D6}" srcOrd="0" destOrd="0" presId="urn:microsoft.com/office/officeart/2008/layout/HalfCircleOrganizationChart"/>
    <dgm:cxn modelId="{EBCDD99D-431B-4611-9488-755E13F196DB}" type="presParOf" srcId="{B145749D-54D6-44FC-A998-737E4203B7D6}" destId="{7BD5A4CB-58DA-4ECC-B6E1-66B994119446}" srcOrd="0" destOrd="0" presId="urn:microsoft.com/office/officeart/2008/layout/HalfCircleOrganizationChart"/>
    <dgm:cxn modelId="{08AF753A-D2E3-4897-9E94-AAA43D76BD30}" type="presParOf" srcId="{7BD5A4CB-58DA-4ECC-B6E1-66B994119446}" destId="{3E7F9B61-53ED-4730-8D39-CE9820E7CC0F}" srcOrd="0" destOrd="0" presId="urn:microsoft.com/office/officeart/2008/layout/HalfCircleOrganizationChart"/>
    <dgm:cxn modelId="{FB78D6E8-1DCB-4B62-8374-4BD5598D8C97}" type="presParOf" srcId="{7BD5A4CB-58DA-4ECC-B6E1-66B994119446}" destId="{1D72D5A1-6814-4B5B-9727-9909C22BD090}" srcOrd="1" destOrd="0" presId="urn:microsoft.com/office/officeart/2008/layout/HalfCircleOrganizationChart"/>
    <dgm:cxn modelId="{716AFBBD-ECED-442C-B77D-4DEEB4063D77}" type="presParOf" srcId="{7BD5A4CB-58DA-4ECC-B6E1-66B994119446}" destId="{809D2659-8112-493E-AA11-CA4EF8FDC508}" srcOrd="2" destOrd="0" presId="urn:microsoft.com/office/officeart/2008/layout/HalfCircleOrganizationChart"/>
    <dgm:cxn modelId="{4A763370-F08E-4E60-A03F-199B90014840}" type="presParOf" srcId="{7BD5A4CB-58DA-4ECC-B6E1-66B994119446}" destId="{8AF7795F-2993-4225-A3A4-607FC80CC4D7}" srcOrd="3" destOrd="0" presId="urn:microsoft.com/office/officeart/2008/layout/HalfCircleOrganizationChart"/>
    <dgm:cxn modelId="{56466FC2-EEF5-4DB6-98C3-420E30758545}" type="presParOf" srcId="{B145749D-54D6-44FC-A998-737E4203B7D6}" destId="{10F265C9-B8B0-433D-A560-9EE1DA594EFE}" srcOrd="1" destOrd="0" presId="urn:microsoft.com/office/officeart/2008/layout/HalfCircleOrganizationChart"/>
    <dgm:cxn modelId="{A98E341F-25C2-44FD-B4E3-5B8F10550055}" type="presParOf" srcId="{10F265C9-B8B0-433D-A560-9EE1DA594EFE}" destId="{461931BE-E4F0-4DF5-A7E6-6A2094338F06}" srcOrd="0" destOrd="0" presId="urn:microsoft.com/office/officeart/2008/layout/HalfCircleOrganizationChart"/>
    <dgm:cxn modelId="{FA9E1472-E6D8-4332-9AC1-7A05E7698657}" type="presParOf" srcId="{10F265C9-B8B0-433D-A560-9EE1DA594EFE}" destId="{FD04198F-9E1B-42B5-8D80-63132BD323F2}" srcOrd="1" destOrd="0" presId="urn:microsoft.com/office/officeart/2008/layout/HalfCircleOrganizationChart"/>
    <dgm:cxn modelId="{F7F36B7B-5A44-4348-85BA-17349A6E3C70}" type="presParOf" srcId="{FD04198F-9E1B-42B5-8D80-63132BD323F2}" destId="{BA2D9DDF-B23B-461B-917E-4D224C2F8303}" srcOrd="0" destOrd="0" presId="urn:microsoft.com/office/officeart/2008/layout/HalfCircleOrganizationChart"/>
    <dgm:cxn modelId="{C5E0D950-F732-4B1E-ADF5-D643AA758018}" type="presParOf" srcId="{BA2D9DDF-B23B-461B-917E-4D224C2F8303}" destId="{D5E73F1D-2860-414C-BE91-6E61C3E61705}" srcOrd="0" destOrd="0" presId="urn:microsoft.com/office/officeart/2008/layout/HalfCircleOrganizationChart"/>
    <dgm:cxn modelId="{23C89088-C1D3-4211-9E28-F741E368CC01}" type="presParOf" srcId="{BA2D9DDF-B23B-461B-917E-4D224C2F8303}" destId="{9DAE0254-F9CD-4839-A546-BA367EF79A6C}" srcOrd="1" destOrd="0" presId="urn:microsoft.com/office/officeart/2008/layout/HalfCircleOrganizationChart"/>
    <dgm:cxn modelId="{9ED4AF0B-A238-4D28-B599-6674DFAAB3D9}" type="presParOf" srcId="{BA2D9DDF-B23B-461B-917E-4D224C2F8303}" destId="{AD863880-A979-4937-9E60-CA0EA48F0F5E}" srcOrd="2" destOrd="0" presId="urn:microsoft.com/office/officeart/2008/layout/HalfCircleOrganizationChart"/>
    <dgm:cxn modelId="{A9F46671-36E1-4EDC-9BF2-C80DF3B1B46E}" type="presParOf" srcId="{BA2D9DDF-B23B-461B-917E-4D224C2F8303}" destId="{C7285C3E-043E-445D-A502-E3B83CD0DBEA}" srcOrd="3" destOrd="0" presId="urn:microsoft.com/office/officeart/2008/layout/HalfCircleOrganizationChart"/>
    <dgm:cxn modelId="{7AB60CA0-59AD-46A7-BB17-D7D2A58E0CB0}" type="presParOf" srcId="{FD04198F-9E1B-42B5-8D80-63132BD323F2}" destId="{53D16772-8964-4232-A921-E2E421DF5F3E}" srcOrd="1" destOrd="0" presId="urn:microsoft.com/office/officeart/2008/layout/HalfCircleOrganizationChart"/>
    <dgm:cxn modelId="{97E5B6C6-CAC6-48B6-8571-ED208E2FFC8C}" type="presParOf" srcId="{FD04198F-9E1B-42B5-8D80-63132BD323F2}" destId="{19CA6760-20A3-4993-9C1B-DEF695303484}" srcOrd="2" destOrd="0" presId="urn:microsoft.com/office/officeart/2008/layout/HalfCircleOrganizationChart"/>
    <dgm:cxn modelId="{652B40BD-EB4F-487A-A775-2B87BA5F189E}" type="presParOf" srcId="{10F265C9-B8B0-433D-A560-9EE1DA594EFE}" destId="{C7EBC1C1-B575-424E-B701-4D0300932AD8}" srcOrd="2" destOrd="0" presId="urn:microsoft.com/office/officeart/2008/layout/HalfCircleOrganizationChart"/>
    <dgm:cxn modelId="{92466276-96A8-49A1-9AF8-CF31CF76E999}" type="presParOf" srcId="{10F265C9-B8B0-433D-A560-9EE1DA594EFE}" destId="{E510C72B-E8B6-47E3-8882-A905DC5A3CD3}" srcOrd="3" destOrd="0" presId="urn:microsoft.com/office/officeart/2008/layout/HalfCircleOrganizationChart"/>
    <dgm:cxn modelId="{7569F2EA-17D6-49DF-B4E3-3B04BB39B11A}" type="presParOf" srcId="{E510C72B-E8B6-47E3-8882-A905DC5A3CD3}" destId="{891EFB9A-302B-4469-B6ED-CDD5DBD46F56}" srcOrd="0" destOrd="0" presId="urn:microsoft.com/office/officeart/2008/layout/HalfCircleOrganizationChart"/>
    <dgm:cxn modelId="{FEC362A7-DD4E-4C9C-A62E-A90CA0F467EB}" type="presParOf" srcId="{891EFB9A-302B-4469-B6ED-CDD5DBD46F56}" destId="{F9EFB240-46CE-406D-87FB-AD6F7B4F7DAE}" srcOrd="0" destOrd="0" presId="urn:microsoft.com/office/officeart/2008/layout/HalfCircleOrganizationChart"/>
    <dgm:cxn modelId="{BBCE7848-3C3E-496A-B8B3-A14C0CA88881}" type="presParOf" srcId="{891EFB9A-302B-4469-B6ED-CDD5DBD46F56}" destId="{62E99F92-DB23-4703-B054-83D0079378D9}" srcOrd="1" destOrd="0" presId="urn:microsoft.com/office/officeart/2008/layout/HalfCircleOrganizationChart"/>
    <dgm:cxn modelId="{774C8CA4-0C9E-48FF-B066-89313554C352}" type="presParOf" srcId="{891EFB9A-302B-4469-B6ED-CDD5DBD46F56}" destId="{3DE1A90B-94E7-4FEE-9B61-E971F09037CA}" srcOrd="2" destOrd="0" presId="urn:microsoft.com/office/officeart/2008/layout/HalfCircleOrganizationChart"/>
    <dgm:cxn modelId="{E7154648-5120-488C-AFD8-BDC93DF41CA4}" type="presParOf" srcId="{891EFB9A-302B-4469-B6ED-CDD5DBD46F56}" destId="{0B82FA00-7C03-4827-BB58-1E6407D2A828}" srcOrd="3" destOrd="0" presId="urn:microsoft.com/office/officeart/2008/layout/HalfCircleOrganizationChart"/>
    <dgm:cxn modelId="{87940D85-E285-4980-B076-6CED126D9920}" type="presParOf" srcId="{E510C72B-E8B6-47E3-8882-A905DC5A3CD3}" destId="{70EE5CB8-6211-42EC-B706-E3491DB9BDF3}" srcOrd="1" destOrd="0" presId="urn:microsoft.com/office/officeart/2008/layout/HalfCircleOrganizationChart"/>
    <dgm:cxn modelId="{4F5809E6-3337-4CC7-87DB-2B93C70A9503}" type="presParOf" srcId="{E510C72B-E8B6-47E3-8882-A905DC5A3CD3}" destId="{A6848E67-AA95-4CA1-8298-7FDCAE5CF0D1}" srcOrd="2" destOrd="0" presId="urn:microsoft.com/office/officeart/2008/layout/HalfCircleOrganizationChart"/>
    <dgm:cxn modelId="{2453E0CC-AA1B-4E34-9E79-5F258AF456DA}" type="presParOf" srcId="{B145749D-54D6-44FC-A998-737E4203B7D6}" destId="{D009EE1F-788A-4E62-8C19-976760D80337}" srcOrd="2" destOrd="0" presId="urn:microsoft.com/office/officeart/2008/layout/HalfCircleOrganization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982C746-8A28-4E02-8825-771B431064DB}" type="doc">
      <dgm:prSet loTypeId="urn:microsoft.com/office/officeart/2005/8/layout/hierarchy3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B2B04BDB-A3A5-42BA-A3D5-DBC14C010D38}" type="pres">
      <dgm:prSet presAssocID="{F982C746-8A28-4E02-8825-771B431064DB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</dgm:ptLst>
  <dgm:cxnLst>
    <dgm:cxn modelId="{010DE66C-3B0A-4E1E-BB0B-855BC527A342}" type="presOf" srcId="{F982C746-8A28-4E02-8825-771B431064DB}" destId="{B2B04BDB-A3A5-42BA-A3D5-DBC14C010D38}" srcOrd="0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EE5A554D-8F52-4FEE-9180-A2E19EBB7C8A}" type="doc">
      <dgm:prSet loTypeId="urn:microsoft.com/office/officeart/2008/layout/AlternatingPictureBlocks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446B92DC-0373-4F12-88D5-5E0EFFF60E9F}">
      <dgm:prSet phldrT="[Text]" phldr="1"/>
      <dgm:spPr>
        <a:blipFill rotWithShape="0">
          <a:blip xmlns:r="http://schemas.openxmlformats.org/officeDocument/2006/relationships" r:embed="rId1"/>
          <a:srcRect/>
          <a:stretch>
            <a:fillRect l="-20000" r="-20000"/>
          </a:stretch>
        </a:blipFill>
      </dgm:spPr>
      <dgm:t>
        <a:bodyPr/>
        <a:lstStyle/>
        <a:p>
          <a:endParaRPr lang="ru-RU" dirty="0"/>
        </a:p>
      </dgm:t>
    </dgm:pt>
    <dgm:pt modelId="{FBD3E5BC-5644-4A59-86C5-B76698B9BD07}" type="parTrans" cxnId="{7500FED5-4224-4900-B839-44EF87EE152C}">
      <dgm:prSet/>
      <dgm:spPr/>
      <dgm:t>
        <a:bodyPr/>
        <a:lstStyle/>
        <a:p>
          <a:endParaRPr lang="ru-RU"/>
        </a:p>
      </dgm:t>
    </dgm:pt>
    <dgm:pt modelId="{94223CFE-E26D-41C9-80B0-9E8146DDC2E7}" type="sibTrans" cxnId="{7500FED5-4224-4900-B839-44EF87EE152C}">
      <dgm:prSet/>
      <dgm:spPr/>
      <dgm:t>
        <a:bodyPr/>
        <a:lstStyle/>
        <a:p>
          <a:endParaRPr lang="ru-RU"/>
        </a:p>
      </dgm:t>
    </dgm:pt>
    <dgm:pt modelId="{C36183A0-3F08-4771-A30B-3A2552AB9835}">
      <dgm:prSet phldrT="[Text]" phldr="1"/>
      <dgm:spPr>
        <a:blipFill rotWithShape="0">
          <a:blip xmlns:r="http://schemas.openxmlformats.org/officeDocument/2006/relationships" r:embed="rId2"/>
          <a:srcRect/>
          <a:stretch>
            <a:fillRect l="-20000" r="-20000"/>
          </a:stretch>
        </a:blipFill>
      </dgm:spPr>
      <dgm:t>
        <a:bodyPr/>
        <a:lstStyle/>
        <a:p>
          <a:endParaRPr lang="ru-RU" dirty="0"/>
        </a:p>
      </dgm:t>
    </dgm:pt>
    <dgm:pt modelId="{43BAE381-8F6D-4226-A1E8-A0BFD1C32F85}" type="parTrans" cxnId="{A2874FB6-2EFD-42C6-8307-7383C50677CF}">
      <dgm:prSet/>
      <dgm:spPr/>
      <dgm:t>
        <a:bodyPr/>
        <a:lstStyle/>
        <a:p>
          <a:endParaRPr lang="ru-RU"/>
        </a:p>
      </dgm:t>
    </dgm:pt>
    <dgm:pt modelId="{B7E964CC-297E-4FCC-9374-D5900941429A}" type="sibTrans" cxnId="{A2874FB6-2EFD-42C6-8307-7383C50677CF}">
      <dgm:prSet/>
      <dgm:spPr/>
      <dgm:t>
        <a:bodyPr/>
        <a:lstStyle/>
        <a:p>
          <a:endParaRPr lang="ru-RU"/>
        </a:p>
      </dgm:t>
    </dgm:pt>
    <dgm:pt modelId="{5E852DB1-AE53-442F-B730-3D3F0D67D215}" type="pres">
      <dgm:prSet presAssocID="{EE5A554D-8F52-4FEE-9180-A2E19EBB7C8A}" presName="linearFlow" presStyleCnt="0">
        <dgm:presLayoutVars>
          <dgm:dir/>
          <dgm:resizeHandles val="exact"/>
        </dgm:presLayoutVars>
      </dgm:prSet>
      <dgm:spPr/>
    </dgm:pt>
    <dgm:pt modelId="{F7E0A59E-C84D-4A7E-941D-B64DF4BFA05F}" type="pres">
      <dgm:prSet presAssocID="{446B92DC-0373-4F12-88D5-5E0EFFF60E9F}" presName="comp" presStyleCnt="0"/>
      <dgm:spPr/>
    </dgm:pt>
    <dgm:pt modelId="{23384262-BCC5-4B7B-B345-B5020D3DBAA0}" type="pres">
      <dgm:prSet presAssocID="{446B92DC-0373-4F12-88D5-5E0EFFF60E9F}" presName="rect2" presStyleLbl="node1" presStyleIdx="0" presStyleCnt="2" custScaleX="46889" custLinFactNeighborX="-18041" custLinFactNeighborY="-1970">
        <dgm:presLayoutVars>
          <dgm:bulletEnabled val="1"/>
        </dgm:presLayoutVars>
      </dgm:prSet>
      <dgm:spPr/>
    </dgm:pt>
    <dgm:pt modelId="{49E4C4EF-F271-4B93-82E9-FCC1471A1142}" type="pres">
      <dgm:prSet presAssocID="{446B92DC-0373-4F12-88D5-5E0EFFF60E9F}" presName="rect1" presStyleLbl="lnNode1" presStyleIdx="0" presStyleCnt="2"/>
      <dgm:spPr>
        <a:blipFill rotWithShape="1">
          <a:blip xmlns:r="http://schemas.openxmlformats.org/officeDocument/2006/relationships" r:embed="rId3"/>
          <a:srcRect/>
          <a:stretch>
            <a:fillRect l="-22000" r="-22000"/>
          </a:stretch>
        </a:blipFill>
      </dgm:spPr>
    </dgm:pt>
    <dgm:pt modelId="{DECAD3A1-972F-44F5-8220-02344F9FB40A}" type="pres">
      <dgm:prSet presAssocID="{94223CFE-E26D-41C9-80B0-9E8146DDC2E7}" presName="sibTrans" presStyleCnt="0"/>
      <dgm:spPr/>
    </dgm:pt>
    <dgm:pt modelId="{A7AF10C1-54EE-4AE0-BF63-5C7FDA7D63B9}" type="pres">
      <dgm:prSet presAssocID="{C36183A0-3F08-4771-A30B-3A2552AB9835}" presName="comp" presStyleCnt="0"/>
      <dgm:spPr/>
    </dgm:pt>
    <dgm:pt modelId="{20ADB7A8-38B1-4118-BF47-B7BD7DB07FB1}" type="pres">
      <dgm:prSet presAssocID="{C36183A0-3F08-4771-A30B-3A2552AB9835}" presName="rect2" presStyleLbl="node1" presStyleIdx="1" presStyleCnt="2" custScaleX="47712" custLinFactNeighborX="274" custLinFactNeighborY="2426">
        <dgm:presLayoutVars>
          <dgm:bulletEnabled val="1"/>
        </dgm:presLayoutVars>
      </dgm:prSet>
      <dgm:spPr/>
    </dgm:pt>
    <dgm:pt modelId="{E191C403-9B5B-4598-AD97-DE7D0A558641}" type="pres">
      <dgm:prSet presAssocID="{C36183A0-3F08-4771-A30B-3A2552AB9835}" presName="rect1" presStyleLbl="lnNode1" presStyleIdx="1" presStyleCnt="2" custLinFactNeighborX="-48251" custLinFactNeighborY="6583"/>
      <dgm:spPr>
        <a:blipFill rotWithShape="1">
          <a:blip xmlns:r="http://schemas.openxmlformats.org/officeDocument/2006/relationships" r:embed="rId4"/>
          <a:srcRect/>
          <a:stretch>
            <a:fillRect l="-25000" r="-25000"/>
          </a:stretch>
        </a:blipFill>
      </dgm:spPr>
    </dgm:pt>
  </dgm:ptLst>
  <dgm:cxnLst>
    <dgm:cxn modelId="{B5AD2C11-B6E3-47F5-B0EC-E6A3DDFB33BF}" type="presOf" srcId="{C36183A0-3F08-4771-A30B-3A2552AB9835}" destId="{20ADB7A8-38B1-4118-BF47-B7BD7DB07FB1}" srcOrd="0" destOrd="0" presId="urn:microsoft.com/office/officeart/2008/layout/AlternatingPictureBlocks"/>
    <dgm:cxn modelId="{342D3583-B6CE-461E-BA01-12AEDF8555D9}" type="presOf" srcId="{446B92DC-0373-4F12-88D5-5E0EFFF60E9F}" destId="{23384262-BCC5-4B7B-B345-B5020D3DBAA0}" srcOrd="0" destOrd="0" presId="urn:microsoft.com/office/officeart/2008/layout/AlternatingPictureBlocks"/>
    <dgm:cxn modelId="{45E1438B-0FFC-4DAF-B2B6-707491C9FE26}" type="presOf" srcId="{EE5A554D-8F52-4FEE-9180-A2E19EBB7C8A}" destId="{5E852DB1-AE53-442F-B730-3D3F0D67D215}" srcOrd="0" destOrd="0" presId="urn:microsoft.com/office/officeart/2008/layout/AlternatingPictureBlocks"/>
    <dgm:cxn modelId="{A2874FB6-2EFD-42C6-8307-7383C50677CF}" srcId="{EE5A554D-8F52-4FEE-9180-A2E19EBB7C8A}" destId="{C36183A0-3F08-4771-A30B-3A2552AB9835}" srcOrd="1" destOrd="0" parTransId="{43BAE381-8F6D-4226-A1E8-A0BFD1C32F85}" sibTransId="{B7E964CC-297E-4FCC-9374-D5900941429A}"/>
    <dgm:cxn modelId="{7500FED5-4224-4900-B839-44EF87EE152C}" srcId="{EE5A554D-8F52-4FEE-9180-A2E19EBB7C8A}" destId="{446B92DC-0373-4F12-88D5-5E0EFFF60E9F}" srcOrd="0" destOrd="0" parTransId="{FBD3E5BC-5644-4A59-86C5-B76698B9BD07}" sibTransId="{94223CFE-E26D-41C9-80B0-9E8146DDC2E7}"/>
    <dgm:cxn modelId="{9CC6B0E9-D088-45E9-984F-05A59A2366F0}" type="presParOf" srcId="{5E852DB1-AE53-442F-B730-3D3F0D67D215}" destId="{F7E0A59E-C84D-4A7E-941D-B64DF4BFA05F}" srcOrd="0" destOrd="0" presId="urn:microsoft.com/office/officeart/2008/layout/AlternatingPictureBlocks"/>
    <dgm:cxn modelId="{F1C32FB7-D20E-4B41-8649-9DD4C409D429}" type="presParOf" srcId="{F7E0A59E-C84D-4A7E-941D-B64DF4BFA05F}" destId="{23384262-BCC5-4B7B-B345-B5020D3DBAA0}" srcOrd="0" destOrd="0" presId="urn:microsoft.com/office/officeart/2008/layout/AlternatingPictureBlocks"/>
    <dgm:cxn modelId="{7D257822-3933-4973-A993-3958778C43FD}" type="presParOf" srcId="{F7E0A59E-C84D-4A7E-941D-B64DF4BFA05F}" destId="{49E4C4EF-F271-4B93-82E9-FCC1471A1142}" srcOrd="1" destOrd="0" presId="urn:microsoft.com/office/officeart/2008/layout/AlternatingPictureBlocks"/>
    <dgm:cxn modelId="{8B132A67-7F34-4749-B49B-6CC06698B8D3}" type="presParOf" srcId="{5E852DB1-AE53-442F-B730-3D3F0D67D215}" destId="{DECAD3A1-972F-44F5-8220-02344F9FB40A}" srcOrd="1" destOrd="0" presId="urn:microsoft.com/office/officeart/2008/layout/AlternatingPictureBlocks"/>
    <dgm:cxn modelId="{12974CBF-7876-4A2B-8512-8D3679CA14BA}" type="presParOf" srcId="{5E852DB1-AE53-442F-B730-3D3F0D67D215}" destId="{A7AF10C1-54EE-4AE0-BF63-5C7FDA7D63B9}" srcOrd="2" destOrd="0" presId="urn:microsoft.com/office/officeart/2008/layout/AlternatingPictureBlocks"/>
    <dgm:cxn modelId="{A1070A2A-2169-438D-8777-DA76D28356DB}" type="presParOf" srcId="{A7AF10C1-54EE-4AE0-BF63-5C7FDA7D63B9}" destId="{20ADB7A8-38B1-4118-BF47-B7BD7DB07FB1}" srcOrd="0" destOrd="0" presId="urn:microsoft.com/office/officeart/2008/layout/AlternatingPictureBlocks"/>
    <dgm:cxn modelId="{02820839-48B6-4CFF-9384-CE7D654A663D}" type="presParOf" srcId="{A7AF10C1-54EE-4AE0-BF63-5C7FDA7D63B9}" destId="{E191C403-9B5B-4598-AD97-DE7D0A558641}" srcOrd="1" destOrd="0" presId="urn:microsoft.com/office/officeart/2008/layout/AlternatingPictureBlocks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5250B49E-8C6E-4517-9922-37F5ADD721D3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ru-RU"/>
        </a:p>
      </dgm:t>
    </dgm:pt>
    <dgm:pt modelId="{BFA73AD6-ED90-4B96-AA08-C8C9944CA527}">
      <dgm:prSet/>
      <dgm:spPr/>
      <dgm:t>
        <a:bodyPr/>
        <a:lstStyle/>
        <a:p>
          <a:r>
            <a:rPr lang="en-US" dirty="0"/>
            <a:t>Sample new data with BN</a:t>
          </a:r>
          <a:endParaRPr lang="ru-RU" dirty="0"/>
        </a:p>
      </dgm:t>
    </dgm:pt>
    <dgm:pt modelId="{7ED2F76C-4A8D-412C-A2BD-38F5428BCF9F}" type="parTrans" cxnId="{13B25B6D-3BD8-49C6-9F27-2DA7C93A86BF}">
      <dgm:prSet/>
      <dgm:spPr/>
      <dgm:t>
        <a:bodyPr/>
        <a:lstStyle/>
        <a:p>
          <a:endParaRPr lang="ru-RU"/>
        </a:p>
      </dgm:t>
    </dgm:pt>
    <dgm:pt modelId="{31D32220-6879-4BE5-BF8F-27F458B256A4}" type="sibTrans" cxnId="{13B25B6D-3BD8-49C6-9F27-2DA7C93A86BF}">
      <dgm:prSet/>
      <dgm:spPr/>
      <dgm:t>
        <a:bodyPr/>
        <a:lstStyle/>
        <a:p>
          <a:endParaRPr lang="ru-RU"/>
        </a:p>
      </dgm:t>
    </dgm:pt>
    <dgm:pt modelId="{0F0E45E0-DAFD-4782-9E36-CADDDFB3DE11}">
      <dgm:prSet/>
      <dgm:spPr/>
      <dgm:t>
        <a:bodyPr/>
        <a:lstStyle/>
        <a:p>
          <a:r>
            <a:rPr lang="en-US"/>
            <a:t>Apply inverse transformation of LabelEncoder</a:t>
          </a:r>
          <a:endParaRPr lang="ru-RU"/>
        </a:p>
      </dgm:t>
    </dgm:pt>
    <dgm:pt modelId="{1838F811-8BED-4871-B007-1B197213269D}" type="parTrans" cxnId="{6D1FE4D4-33F2-4F2F-A0AF-54BC7ECC1E49}">
      <dgm:prSet/>
      <dgm:spPr/>
      <dgm:t>
        <a:bodyPr/>
        <a:lstStyle/>
        <a:p>
          <a:endParaRPr lang="ru-RU"/>
        </a:p>
      </dgm:t>
    </dgm:pt>
    <dgm:pt modelId="{7246CE45-56D5-4CAB-BE2F-FF42904FB207}" type="sibTrans" cxnId="{6D1FE4D4-33F2-4F2F-A0AF-54BC7ECC1E49}">
      <dgm:prSet/>
      <dgm:spPr/>
      <dgm:t>
        <a:bodyPr/>
        <a:lstStyle/>
        <a:p>
          <a:endParaRPr lang="ru-RU"/>
        </a:p>
      </dgm:t>
    </dgm:pt>
    <dgm:pt modelId="{BC451F76-084C-4596-BD29-52B9BF10EA40}">
      <dgm:prSet/>
      <dgm:spPr/>
      <dgm:t>
        <a:bodyPr/>
        <a:lstStyle/>
        <a:p>
          <a:r>
            <a:rPr lang="en-US"/>
            <a:t>Apply inverse transformation of kBinsDicretizer</a:t>
          </a:r>
          <a:endParaRPr lang="ru-RU"/>
        </a:p>
      </dgm:t>
    </dgm:pt>
    <dgm:pt modelId="{4F415979-FE1B-45B7-A3B6-E873EEBF4F32}" type="parTrans" cxnId="{925D258B-2947-4B9F-AF73-DDACBD734831}">
      <dgm:prSet/>
      <dgm:spPr/>
      <dgm:t>
        <a:bodyPr/>
        <a:lstStyle/>
        <a:p>
          <a:endParaRPr lang="ru-RU"/>
        </a:p>
      </dgm:t>
    </dgm:pt>
    <dgm:pt modelId="{DD4009C1-CA11-4BB4-AF6C-A0F5AF674DF3}" type="sibTrans" cxnId="{925D258B-2947-4B9F-AF73-DDACBD734831}">
      <dgm:prSet/>
      <dgm:spPr/>
      <dgm:t>
        <a:bodyPr/>
        <a:lstStyle/>
        <a:p>
          <a:endParaRPr lang="ru-RU"/>
        </a:p>
      </dgm:t>
    </dgm:pt>
    <dgm:pt modelId="{69548283-AEBD-4612-932B-2C8361BCB767}" type="pres">
      <dgm:prSet presAssocID="{5250B49E-8C6E-4517-9922-37F5ADD721D3}" presName="Name0" presStyleCnt="0">
        <dgm:presLayoutVars>
          <dgm:dir/>
          <dgm:resizeHandles val="exact"/>
        </dgm:presLayoutVars>
      </dgm:prSet>
      <dgm:spPr/>
    </dgm:pt>
    <dgm:pt modelId="{CC70EA7C-F56E-4234-ABF1-5009E9305BFB}" type="pres">
      <dgm:prSet presAssocID="{BFA73AD6-ED90-4B96-AA08-C8C9944CA527}" presName="node" presStyleLbl="node1" presStyleIdx="0" presStyleCnt="3">
        <dgm:presLayoutVars>
          <dgm:bulletEnabled val="1"/>
        </dgm:presLayoutVars>
      </dgm:prSet>
      <dgm:spPr/>
    </dgm:pt>
    <dgm:pt modelId="{93A39C1F-329B-4638-9F67-CEF355ADC7E7}" type="pres">
      <dgm:prSet presAssocID="{31D32220-6879-4BE5-BF8F-27F458B256A4}" presName="sibTrans" presStyleLbl="sibTrans2D1" presStyleIdx="0" presStyleCnt="2"/>
      <dgm:spPr/>
    </dgm:pt>
    <dgm:pt modelId="{D4E9B1C5-803D-479A-92D9-464CBACEDF07}" type="pres">
      <dgm:prSet presAssocID="{31D32220-6879-4BE5-BF8F-27F458B256A4}" presName="connectorText" presStyleLbl="sibTrans2D1" presStyleIdx="0" presStyleCnt="2"/>
      <dgm:spPr/>
    </dgm:pt>
    <dgm:pt modelId="{320B3F58-97EE-412F-95E0-2F4A4269FA33}" type="pres">
      <dgm:prSet presAssocID="{0F0E45E0-DAFD-4782-9E36-CADDDFB3DE11}" presName="node" presStyleLbl="node1" presStyleIdx="1" presStyleCnt="3">
        <dgm:presLayoutVars>
          <dgm:bulletEnabled val="1"/>
        </dgm:presLayoutVars>
      </dgm:prSet>
      <dgm:spPr/>
    </dgm:pt>
    <dgm:pt modelId="{11756403-9F9B-4BC7-BD32-C456906AA910}" type="pres">
      <dgm:prSet presAssocID="{7246CE45-56D5-4CAB-BE2F-FF42904FB207}" presName="sibTrans" presStyleLbl="sibTrans2D1" presStyleIdx="1" presStyleCnt="2"/>
      <dgm:spPr/>
    </dgm:pt>
    <dgm:pt modelId="{62E4DB7C-7D5C-4535-87CC-769DA31595E2}" type="pres">
      <dgm:prSet presAssocID="{7246CE45-56D5-4CAB-BE2F-FF42904FB207}" presName="connectorText" presStyleLbl="sibTrans2D1" presStyleIdx="1" presStyleCnt="2"/>
      <dgm:spPr/>
    </dgm:pt>
    <dgm:pt modelId="{D2B4B41D-3F08-414B-B28A-79ED491B2285}" type="pres">
      <dgm:prSet presAssocID="{BC451F76-084C-4596-BD29-52B9BF10EA40}" presName="node" presStyleLbl="node1" presStyleIdx="2" presStyleCnt="3">
        <dgm:presLayoutVars>
          <dgm:bulletEnabled val="1"/>
        </dgm:presLayoutVars>
      </dgm:prSet>
      <dgm:spPr/>
    </dgm:pt>
  </dgm:ptLst>
  <dgm:cxnLst>
    <dgm:cxn modelId="{113FF12E-725E-470D-882B-0240682855C1}" type="presOf" srcId="{BFA73AD6-ED90-4B96-AA08-C8C9944CA527}" destId="{CC70EA7C-F56E-4234-ABF1-5009E9305BFB}" srcOrd="0" destOrd="0" presId="urn:microsoft.com/office/officeart/2005/8/layout/process1"/>
    <dgm:cxn modelId="{BA1C5B4D-6A87-4353-A9D9-F877D8F844C5}" type="presOf" srcId="{BC451F76-084C-4596-BD29-52B9BF10EA40}" destId="{D2B4B41D-3F08-414B-B28A-79ED491B2285}" srcOrd="0" destOrd="0" presId="urn:microsoft.com/office/officeart/2005/8/layout/process1"/>
    <dgm:cxn modelId="{13B25B6D-3BD8-49C6-9F27-2DA7C93A86BF}" srcId="{5250B49E-8C6E-4517-9922-37F5ADD721D3}" destId="{BFA73AD6-ED90-4B96-AA08-C8C9944CA527}" srcOrd="0" destOrd="0" parTransId="{7ED2F76C-4A8D-412C-A2BD-38F5428BCF9F}" sibTransId="{31D32220-6879-4BE5-BF8F-27F458B256A4}"/>
    <dgm:cxn modelId="{CCB6C64D-ECC8-43D7-A88B-F035562CF87D}" type="presOf" srcId="{7246CE45-56D5-4CAB-BE2F-FF42904FB207}" destId="{11756403-9F9B-4BC7-BD32-C456906AA910}" srcOrd="0" destOrd="0" presId="urn:microsoft.com/office/officeart/2005/8/layout/process1"/>
    <dgm:cxn modelId="{9DB41778-D597-40AD-8884-CDC1D60D1643}" type="presOf" srcId="{31D32220-6879-4BE5-BF8F-27F458B256A4}" destId="{93A39C1F-329B-4638-9F67-CEF355ADC7E7}" srcOrd="0" destOrd="0" presId="urn:microsoft.com/office/officeart/2005/8/layout/process1"/>
    <dgm:cxn modelId="{3188E789-4BDE-4FD5-8F3F-F52283930B23}" type="presOf" srcId="{5250B49E-8C6E-4517-9922-37F5ADD721D3}" destId="{69548283-AEBD-4612-932B-2C8361BCB767}" srcOrd="0" destOrd="0" presId="urn:microsoft.com/office/officeart/2005/8/layout/process1"/>
    <dgm:cxn modelId="{925D258B-2947-4B9F-AF73-DDACBD734831}" srcId="{5250B49E-8C6E-4517-9922-37F5ADD721D3}" destId="{BC451F76-084C-4596-BD29-52B9BF10EA40}" srcOrd="2" destOrd="0" parTransId="{4F415979-FE1B-45B7-A3B6-E873EEBF4F32}" sibTransId="{DD4009C1-CA11-4BB4-AF6C-A0F5AF674DF3}"/>
    <dgm:cxn modelId="{6F39039F-7515-434D-8DE7-E383FC6A2DB4}" type="presOf" srcId="{31D32220-6879-4BE5-BF8F-27F458B256A4}" destId="{D4E9B1C5-803D-479A-92D9-464CBACEDF07}" srcOrd="1" destOrd="0" presId="urn:microsoft.com/office/officeart/2005/8/layout/process1"/>
    <dgm:cxn modelId="{709872C9-5045-4DB2-AE0A-18B8B7EB2397}" type="presOf" srcId="{7246CE45-56D5-4CAB-BE2F-FF42904FB207}" destId="{62E4DB7C-7D5C-4535-87CC-769DA31595E2}" srcOrd="1" destOrd="0" presId="urn:microsoft.com/office/officeart/2005/8/layout/process1"/>
    <dgm:cxn modelId="{AECC8ACD-5CFA-476B-AB68-D2C35BDF7FF9}" type="presOf" srcId="{0F0E45E0-DAFD-4782-9E36-CADDDFB3DE11}" destId="{320B3F58-97EE-412F-95E0-2F4A4269FA33}" srcOrd="0" destOrd="0" presId="urn:microsoft.com/office/officeart/2005/8/layout/process1"/>
    <dgm:cxn modelId="{6D1FE4D4-33F2-4F2F-A0AF-54BC7ECC1E49}" srcId="{5250B49E-8C6E-4517-9922-37F5ADD721D3}" destId="{0F0E45E0-DAFD-4782-9E36-CADDDFB3DE11}" srcOrd="1" destOrd="0" parTransId="{1838F811-8BED-4871-B007-1B197213269D}" sibTransId="{7246CE45-56D5-4CAB-BE2F-FF42904FB207}"/>
    <dgm:cxn modelId="{FACBCF43-9F7F-4EFA-BF5C-38E43F869397}" type="presParOf" srcId="{69548283-AEBD-4612-932B-2C8361BCB767}" destId="{CC70EA7C-F56E-4234-ABF1-5009E9305BFB}" srcOrd="0" destOrd="0" presId="urn:microsoft.com/office/officeart/2005/8/layout/process1"/>
    <dgm:cxn modelId="{0F37A624-A798-4F0D-BD55-BE5A030A7739}" type="presParOf" srcId="{69548283-AEBD-4612-932B-2C8361BCB767}" destId="{93A39C1F-329B-4638-9F67-CEF355ADC7E7}" srcOrd="1" destOrd="0" presId="urn:microsoft.com/office/officeart/2005/8/layout/process1"/>
    <dgm:cxn modelId="{EB4B400B-A831-4E64-B5C8-9D978C4EC7FA}" type="presParOf" srcId="{93A39C1F-329B-4638-9F67-CEF355ADC7E7}" destId="{D4E9B1C5-803D-479A-92D9-464CBACEDF07}" srcOrd="0" destOrd="0" presId="urn:microsoft.com/office/officeart/2005/8/layout/process1"/>
    <dgm:cxn modelId="{706DD913-9C18-4EB0-90D6-FB8DB7DDB7AA}" type="presParOf" srcId="{69548283-AEBD-4612-932B-2C8361BCB767}" destId="{320B3F58-97EE-412F-95E0-2F4A4269FA33}" srcOrd="2" destOrd="0" presId="urn:microsoft.com/office/officeart/2005/8/layout/process1"/>
    <dgm:cxn modelId="{B4209C33-68A9-4E3C-B184-306BF7CF84EB}" type="presParOf" srcId="{69548283-AEBD-4612-932B-2C8361BCB767}" destId="{11756403-9F9B-4BC7-BD32-C456906AA910}" srcOrd="3" destOrd="0" presId="urn:microsoft.com/office/officeart/2005/8/layout/process1"/>
    <dgm:cxn modelId="{B8F8766F-2533-49B1-8856-A03EC854F305}" type="presParOf" srcId="{11756403-9F9B-4BC7-BD32-C456906AA910}" destId="{62E4DB7C-7D5C-4535-87CC-769DA31595E2}" srcOrd="0" destOrd="0" presId="urn:microsoft.com/office/officeart/2005/8/layout/process1"/>
    <dgm:cxn modelId="{65229D12-3B69-4F4F-8E1C-A91BBE30A50A}" type="presParOf" srcId="{69548283-AEBD-4612-932B-2C8361BCB767}" destId="{D2B4B41D-3F08-414B-B28A-79ED491B2285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83E28DAF-723C-4529-90B1-94DDD91F795F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ru-RU"/>
        </a:p>
      </dgm:t>
    </dgm:pt>
    <dgm:pt modelId="{E5CAE002-AB16-40CD-8FA5-490C5D92DB3A}">
      <dgm:prSet/>
      <dgm:spPr/>
      <dgm:t>
        <a:bodyPr/>
        <a:lstStyle/>
        <a:p>
          <a:r>
            <a:rPr lang="en-US" dirty="0"/>
            <a:t>For data preparation:</a:t>
          </a:r>
          <a:endParaRPr lang="ru-RU" dirty="0"/>
        </a:p>
      </dgm:t>
    </dgm:pt>
    <dgm:pt modelId="{B814331A-65B1-4516-BD5C-CF5CA43B112C}" type="parTrans" cxnId="{8F3278F2-860E-40EA-A5A9-EC79887B4840}">
      <dgm:prSet/>
      <dgm:spPr/>
      <dgm:t>
        <a:bodyPr/>
        <a:lstStyle/>
        <a:p>
          <a:endParaRPr lang="ru-RU"/>
        </a:p>
      </dgm:t>
    </dgm:pt>
    <dgm:pt modelId="{341D258C-E7FF-497A-A3B0-B01FA86FE3E6}" type="sibTrans" cxnId="{8F3278F2-860E-40EA-A5A9-EC79887B4840}">
      <dgm:prSet/>
      <dgm:spPr/>
      <dgm:t>
        <a:bodyPr/>
        <a:lstStyle/>
        <a:p>
          <a:endParaRPr lang="ru-RU"/>
        </a:p>
      </dgm:t>
    </dgm:pt>
    <dgm:pt modelId="{21579D0A-3AA5-4017-9486-7344128AB4AE}">
      <dgm:prSet/>
      <dgm:spPr/>
      <dgm:t>
        <a:bodyPr/>
        <a:lstStyle/>
        <a:p>
          <a:r>
            <a:rPr lang="en-US"/>
            <a:t>Label encoding</a:t>
          </a:r>
          <a:endParaRPr lang="ru-RU"/>
        </a:p>
      </dgm:t>
    </dgm:pt>
    <dgm:pt modelId="{69E525C1-096C-4C01-B1B8-388A9468B9E3}" type="parTrans" cxnId="{82B1B0D2-7E0B-43CE-8A29-BB6A2B5D515C}">
      <dgm:prSet/>
      <dgm:spPr/>
      <dgm:t>
        <a:bodyPr/>
        <a:lstStyle/>
        <a:p>
          <a:endParaRPr lang="ru-RU"/>
        </a:p>
      </dgm:t>
    </dgm:pt>
    <dgm:pt modelId="{E4FCE919-4987-40E0-BE07-038232FF9DFE}" type="sibTrans" cxnId="{82B1B0D2-7E0B-43CE-8A29-BB6A2B5D515C}">
      <dgm:prSet/>
      <dgm:spPr/>
      <dgm:t>
        <a:bodyPr/>
        <a:lstStyle/>
        <a:p>
          <a:endParaRPr lang="ru-RU"/>
        </a:p>
      </dgm:t>
    </dgm:pt>
    <dgm:pt modelId="{255757E1-218B-49D2-B87D-783990FC2333}">
      <dgm:prSet/>
      <dgm:spPr/>
      <dgm:t>
        <a:bodyPr/>
        <a:lstStyle/>
        <a:p>
          <a:r>
            <a:rPr lang="en-US"/>
            <a:t>Scaler</a:t>
          </a:r>
          <a:endParaRPr lang="ru-RU"/>
        </a:p>
      </dgm:t>
    </dgm:pt>
    <dgm:pt modelId="{46B86476-401D-482E-8229-6555D2F2A1DC}" type="parTrans" cxnId="{7AA19D69-7AA1-4FF9-8B96-077FA5EA40D7}">
      <dgm:prSet/>
      <dgm:spPr/>
      <dgm:t>
        <a:bodyPr/>
        <a:lstStyle/>
        <a:p>
          <a:endParaRPr lang="ru-RU"/>
        </a:p>
      </dgm:t>
    </dgm:pt>
    <dgm:pt modelId="{954D0646-F6B4-49E9-B62A-BE9E98E2553B}" type="sibTrans" cxnId="{7AA19D69-7AA1-4FF9-8B96-077FA5EA40D7}">
      <dgm:prSet/>
      <dgm:spPr/>
      <dgm:t>
        <a:bodyPr/>
        <a:lstStyle/>
        <a:p>
          <a:endParaRPr lang="ru-RU"/>
        </a:p>
      </dgm:t>
    </dgm:pt>
    <dgm:pt modelId="{FF5098A5-163F-4B1C-BD3E-E489A1B88A44}">
      <dgm:prSet/>
      <dgm:spPr/>
      <dgm:t>
        <a:bodyPr/>
        <a:lstStyle/>
        <a:p>
          <a:r>
            <a:rPr lang="en-US"/>
            <a:t>Normaliser</a:t>
          </a:r>
          <a:endParaRPr lang="ru-RU"/>
        </a:p>
      </dgm:t>
    </dgm:pt>
    <dgm:pt modelId="{6E9B0AF7-CD7F-4E92-8CFA-6F9FF312AD47}" type="parTrans" cxnId="{8A63A7BA-D878-4DEF-B29C-96D5FFF4E8D0}">
      <dgm:prSet/>
      <dgm:spPr/>
      <dgm:t>
        <a:bodyPr/>
        <a:lstStyle/>
        <a:p>
          <a:endParaRPr lang="ru-RU"/>
        </a:p>
      </dgm:t>
    </dgm:pt>
    <dgm:pt modelId="{3E5D6DCC-4038-4F42-BB63-E2ED4F040BDF}" type="sibTrans" cxnId="{8A63A7BA-D878-4DEF-B29C-96D5FFF4E8D0}">
      <dgm:prSet/>
      <dgm:spPr/>
      <dgm:t>
        <a:bodyPr/>
        <a:lstStyle/>
        <a:p>
          <a:endParaRPr lang="ru-RU"/>
        </a:p>
      </dgm:t>
    </dgm:pt>
    <dgm:pt modelId="{65E35584-648C-4ECD-B895-3119A99FF9C8}">
      <dgm:prSet/>
      <dgm:spPr/>
      <dgm:t>
        <a:bodyPr/>
        <a:lstStyle/>
        <a:p>
          <a:r>
            <a:rPr lang="en-US"/>
            <a:t>For models:</a:t>
          </a:r>
          <a:endParaRPr lang="ru-RU"/>
        </a:p>
      </dgm:t>
    </dgm:pt>
    <dgm:pt modelId="{8403F6BC-9E9A-4F14-B9CD-F07BD8C97295}" type="parTrans" cxnId="{49552B3E-7780-4C0D-A321-6265AC502EC8}">
      <dgm:prSet/>
      <dgm:spPr/>
      <dgm:t>
        <a:bodyPr/>
        <a:lstStyle/>
        <a:p>
          <a:endParaRPr lang="ru-RU"/>
        </a:p>
      </dgm:t>
    </dgm:pt>
    <dgm:pt modelId="{014783F3-F8DB-4B2B-B479-4B13C9662703}" type="sibTrans" cxnId="{49552B3E-7780-4C0D-A321-6265AC502EC8}">
      <dgm:prSet/>
      <dgm:spPr/>
      <dgm:t>
        <a:bodyPr/>
        <a:lstStyle/>
        <a:p>
          <a:endParaRPr lang="ru-RU"/>
        </a:p>
      </dgm:t>
    </dgm:pt>
    <dgm:pt modelId="{1B739C45-D568-4086-B54B-6F4D667C183F}">
      <dgm:prSet/>
      <dgm:spPr/>
      <dgm:t>
        <a:bodyPr/>
        <a:lstStyle/>
        <a:p>
          <a:r>
            <a:rPr lang="ru-RU"/>
            <a:t>Н</a:t>
          </a:r>
          <a:r>
            <a:rPr lang="en-GB"/>
            <a:t>yper-parameters</a:t>
          </a:r>
          <a:r>
            <a:rPr lang="ru-RU"/>
            <a:t> </a:t>
          </a:r>
          <a:r>
            <a:rPr lang="en-US"/>
            <a:t>tuning</a:t>
          </a:r>
          <a:endParaRPr lang="ru-RU"/>
        </a:p>
      </dgm:t>
    </dgm:pt>
    <dgm:pt modelId="{CB4B1699-498C-4728-80EF-CDC77AD29849}" type="parTrans" cxnId="{D353BD3F-050E-4F68-96F3-0345264FBCF4}">
      <dgm:prSet/>
      <dgm:spPr/>
      <dgm:t>
        <a:bodyPr/>
        <a:lstStyle/>
        <a:p>
          <a:endParaRPr lang="ru-RU"/>
        </a:p>
      </dgm:t>
    </dgm:pt>
    <dgm:pt modelId="{21C6832F-7844-4620-B6F9-97804C39BE0B}" type="sibTrans" cxnId="{D353BD3F-050E-4F68-96F3-0345264FBCF4}">
      <dgm:prSet/>
      <dgm:spPr/>
      <dgm:t>
        <a:bodyPr/>
        <a:lstStyle/>
        <a:p>
          <a:endParaRPr lang="ru-RU"/>
        </a:p>
      </dgm:t>
    </dgm:pt>
    <dgm:pt modelId="{B91431AB-438B-42D7-A2F8-70ED503389C8}">
      <dgm:prSet/>
      <dgm:spPr/>
      <dgm:t>
        <a:bodyPr/>
        <a:lstStyle/>
        <a:p>
          <a:r>
            <a:rPr lang="en-GB"/>
            <a:t>Cross-validation</a:t>
          </a:r>
          <a:endParaRPr lang="ru-RU"/>
        </a:p>
      </dgm:t>
    </dgm:pt>
    <dgm:pt modelId="{CF5B4076-5854-4E05-919A-619C3CAE8BF3}" type="parTrans" cxnId="{04514848-24E3-43D8-A4D5-FF3F72E3291A}">
      <dgm:prSet/>
      <dgm:spPr/>
      <dgm:t>
        <a:bodyPr/>
        <a:lstStyle/>
        <a:p>
          <a:endParaRPr lang="ru-RU"/>
        </a:p>
      </dgm:t>
    </dgm:pt>
    <dgm:pt modelId="{5574BC2E-DDC5-4E16-99F9-0BCD4742B492}" type="sibTrans" cxnId="{04514848-24E3-43D8-A4D5-FF3F72E3291A}">
      <dgm:prSet/>
      <dgm:spPr/>
      <dgm:t>
        <a:bodyPr/>
        <a:lstStyle/>
        <a:p>
          <a:endParaRPr lang="ru-RU"/>
        </a:p>
      </dgm:t>
    </dgm:pt>
    <dgm:pt modelId="{EC5DC7C6-7308-4CA4-B7F6-FF71772FABEC}">
      <dgm:prSet/>
      <dgm:spPr/>
      <dgm:t>
        <a:bodyPr/>
        <a:lstStyle/>
        <a:p>
          <a:r>
            <a:rPr lang="en-GB"/>
            <a:t>Important features </a:t>
          </a:r>
          <a:endParaRPr lang="ru-RU"/>
        </a:p>
      </dgm:t>
    </dgm:pt>
    <dgm:pt modelId="{4B1B5E62-A86D-4DED-A705-A2896CABB73F}" type="parTrans" cxnId="{97E23B93-4B02-4ABB-AEEF-DAC4DD75D858}">
      <dgm:prSet/>
      <dgm:spPr/>
      <dgm:t>
        <a:bodyPr/>
        <a:lstStyle/>
        <a:p>
          <a:endParaRPr lang="ru-RU"/>
        </a:p>
      </dgm:t>
    </dgm:pt>
    <dgm:pt modelId="{2F06A01E-5517-4DC8-B30D-89D81FB3449C}" type="sibTrans" cxnId="{97E23B93-4B02-4ABB-AEEF-DAC4DD75D858}">
      <dgm:prSet/>
      <dgm:spPr/>
      <dgm:t>
        <a:bodyPr/>
        <a:lstStyle/>
        <a:p>
          <a:endParaRPr lang="ru-RU"/>
        </a:p>
      </dgm:t>
    </dgm:pt>
    <dgm:pt modelId="{B03AF4AD-CEB8-4841-BD94-6D79974A604B}" type="pres">
      <dgm:prSet presAssocID="{83E28DAF-723C-4529-90B1-94DDD91F795F}" presName="linear" presStyleCnt="0">
        <dgm:presLayoutVars>
          <dgm:animLvl val="lvl"/>
          <dgm:resizeHandles val="exact"/>
        </dgm:presLayoutVars>
      </dgm:prSet>
      <dgm:spPr/>
    </dgm:pt>
    <dgm:pt modelId="{369E88AA-9965-4591-9629-7B40D40C509A}" type="pres">
      <dgm:prSet presAssocID="{E5CAE002-AB16-40CD-8FA5-490C5D92DB3A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C1E71189-63C9-48A2-A73A-AE917B19DC14}" type="pres">
      <dgm:prSet presAssocID="{E5CAE002-AB16-40CD-8FA5-490C5D92DB3A}" presName="childText" presStyleLbl="revTx" presStyleIdx="0" presStyleCnt="2">
        <dgm:presLayoutVars>
          <dgm:bulletEnabled val="1"/>
        </dgm:presLayoutVars>
      </dgm:prSet>
      <dgm:spPr/>
    </dgm:pt>
    <dgm:pt modelId="{2D91D60D-92F0-4350-B76B-978F11D40CC5}" type="pres">
      <dgm:prSet presAssocID="{65E35584-648C-4ECD-B895-3119A99FF9C8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4BFF3DEC-E543-461A-91D3-0995459E6007}" type="pres">
      <dgm:prSet presAssocID="{65E35584-648C-4ECD-B895-3119A99FF9C8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49552B3E-7780-4C0D-A321-6265AC502EC8}" srcId="{83E28DAF-723C-4529-90B1-94DDD91F795F}" destId="{65E35584-648C-4ECD-B895-3119A99FF9C8}" srcOrd="1" destOrd="0" parTransId="{8403F6BC-9E9A-4F14-B9CD-F07BD8C97295}" sibTransId="{014783F3-F8DB-4B2B-B479-4B13C9662703}"/>
    <dgm:cxn modelId="{D353BD3F-050E-4F68-96F3-0345264FBCF4}" srcId="{65E35584-648C-4ECD-B895-3119A99FF9C8}" destId="{1B739C45-D568-4086-B54B-6F4D667C183F}" srcOrd="0" destOrd="0" parTransId="{CB4B1699-498C-4728-80EF-CDC77AD29849}" sibTransId="{21C6832F-7844-4620-B6F9-97804C39BE0B}"/>
    <dgm:cxn modelId="{A5C8695D-3357-48B8-ACAB-7CD338F90EB4}" type="presOf" srcId="{E5CAE002-AB16-40CD-8FA5-490C5D92DB3A}" destId="{369E88AA-9965-4591-9629-7B40D40C509A}" srcOrd="0" destOrd="0" presId="urn:microsoft.com/office/officeart/2005/8/layout/vList2"/>
    <dgm:cxn modelId="{6A660068-B404-4407-9B83-1DA8294D468F}" type="presOf" srcId="{B91431AB-438B-42D7-A2F8-70ED503389C8}" destId="{4BFF3DEC-E543-461A-91D3-0995459E6007}" srcOrd="0" destOrd="1" presId="urn:microsoft.com/office/officeart/2005/8/layout/vList2"/>
    <dgm:cxn modelId="{04514848-24E3-43D8-A4D5-FF3F72E3291A}" srcId="{65E35584-648C-4ECD-B895-3119A99FF9C8}" destId="{B91431AB-438B-42D7-A2F8-70ED503389C8}" srcOrd="1" destOrd="0" parTransId="{CF5B4076-5854-4E05-919A-619C3CAE8BF3}" sibTransId="{5574BC2E-DDC5-4E16-99F9-0BCD4742B492}"/>
    <dgm:cxn modelId="{7AA19D69-7AA1-4FF9-8B96-077FA5EA40D7}" srcId="{E5CAE002-AB16-40CD-8FA5-490C5D92DB3A}" destId="{255757E1-218B-49D2-B87D-783990FC2333}" srcOrd="1" destOrd="0" parTransId="{46B86476-401D-482E-8229-6555D2F2A1DC}" sibTransId="{954D0646-F6B4-49E9-B62A-BE9E98E2553B}"/>
    <dgm:cxn modelId="{48C4584E-06BA-4ED7-BAEB-BCC6C003D573}" type="presOf" srcId="{255757E1-218B-49D2-B87D-783990FC2333}" destId="{C1E71189-63C9-48A2-A73A-AE917B19DC14}" srcOrd="0" destOrd="1" presId="urn:microsoft.com/office/officeart/2005/8/layout/vList2"/>
    <dgm:cxn modelId="{891EEF74-96EE-44A6-99A4-EC6628968701}" type="presOf" srcId="{65E35584-648C-4ECD-B895-3119A99FF9C8}" destId="{2D91D60D-92F0-4350-B76B-978F11D40CC5}" srcOrd="0" destOrd="0" presId="urn:microsoft.com/office/officeart/2005/8/layout/vList2"/>
    <dgm:cxn modelId="{C2A9947B-213C-4AED-BF05-B9C7199011CB}" type="presOf" srcId="{21579D0A-3AA5-4017-9486-7344128AB4AE}" destId="{C1E71189-63C9-48A2-A73A-AE917B19DC14}" srcOrd="0" destOrd="0" presId="urn:microsoft.com/office/officeart/2005/8/layout/vList2"/>
    <dgm:cxn modelId="{97E23B93-4B02-4ABB-AEEF-DAC4DD75D858}" srcId="{65E35584-648C-4ECD-B895-3119A99FF9C8}" destId="{EC5DC7C6-7308-4CA4-B7F6-FF71772FABEC}" srcOrd="2" destOrd="0" parTransId="{4B1B5E62-A86D-4DED-A705-A2896CABB73F}" sibTransId="{2F06A01E-5517-4DC8-B30D-89D81FB3449C}"/>
    <dgm:cxn modelId="{B75469A1-CB86-4487-80E1-336D27D05510}" type="presOf" srcId="{FF5098A5-163F-4B1C-BD3E-E489A1B88A44}" destId="{C1E71189-63C9-48A2-A73A-AE917B19DC14}" srcOrd="0" destOrd="2" presId="urn:microsoft.com/office/officeart/2005/8/layout/vList2"/>
    <dgm:cxn modelId="{8A63A7BA-D878-4DEF-B29C-96D5FFF4E8D0}" srcId="{E5CAE002-AB16-40CD-8FA5-490C5D92DB3A}" destId="{FF5098A5-163F-4B1C-BD3E-E489A1B88A44}" srcOrd="2" destOrd="0" parTransId="{6E9B0AF7-CD7F-4E92-8CFA-6F9FF312AD47}" sibTransId="{3E5D6DCC-4038-4F42-BB63-E2ED4F040BDF}"/>
    <dgm:cxn modelId="{82B1B0D2-7E0B-43CE-8A29-BB6A2B5D515C}" srcId="{E5CAE002-AB16-40CD-8FA5-490C5D92DB3A}" destId="{21579D0A-3AA5-4017-9486-7344128AB4AE}" srcOrd="0" destOrd="0" parTransId="{69E525C1-096C-4C01-B1B8-388A9468B9E3}" sibTransId="{E4FCE919-4987-40E0-BE07-038232FF9DFE}"/>
    <dgm:cxn modelId="{CBA840D8-712E-4F03-B51B-64EEAFA634D1}" type="presOf" srcId="{83E28DAF-723C-4529-90B1-94DDD91F795F}" destId="{B03AF4AD-CEB8-4841-BD94-6D79974A604B}" srcOrd="0" destOrd="0" presId="urn:microsoft.com/office/officeart/2005/8/layout/vList2"/>
    <dgm:cxn modelId="{20E545D9-2398-4318-ACFE-89927E28E8E3}" type="presOf" srcId="{EC5DC7C6-7308-4CA4-B7F6-FF71772FABEC}" destId="{4BFF3DEC-E543-461A-91D3-0995459E6007}" srcOrd="0" destOrd="2" presId="urn:microsoft.com/office/officeart/2005/8/layout/vList2"/>
    <dgm:cxn modelId="{B6D97DE9-62D1-4B34-8D17-CE3C1AB03E03}" type="presOf" srcId="{1B739C45-D568-4086-B54B-6F4D667C183F}" destId="{4BFF3DEC-E543-461A-91D3-0995459E6007}" srcOrd="0" destOrd="0" presId="urn:microsoft.com/office/officeart/2005/8/layout/vList2"/>
    <dgm:cxn modelId="{8F3278F2-860E-40EA-A5A9-EC79887B4840}" srcId="{83E28DAF-723C-4529-90B1-94DDD91F795F}" destId="{E5CAE002-AB16-40CD-8FA5-490C5D92DB3A}" srcOrd="0" destOrd="0" parTransId="{B814331A-65B1-4516-BD5C-CF5CA43B112C}" sibTransId="{341D258C-E7FF-497A-A3B0-B01FA86FE3E6}"/>
    <dgm:cxn modelId="{10874D41-06C0-440D-8870-205DACBAF7A1}" type="presParOf" srcId="{B03AF4AD-CEB8-4841-BD94-6D79974A604B}" destId="{369E88AA-9965-4591-9629-7B40D40C509A}" srcOrd="0" destOrd="0" presId="urn:microsoft.com/office/officeart/2005/8/layout/vList2"/>
    <dgm:cxn modelId="{13E28811-6D18-482C-B027-79CD4EBF5EBB}" type="presParOf" srcId="{B03AF4AD-CEB8-4841-BD94-6D79974A604B}" destId="{C1E71189-63C9-48A2-A73A-AE917B19DC14}" srcOrd="1" destOrd="0" presId="urn:microsoft.com/office/officeart/2005/8/layout/vList2"/>
    <dgm:cxn modelId="{EDB65F2F-24AC-4317-A0EB-3BE22C1BFC25}" type="presParOf" srcId="{B03AF4AD-CEB8-4841-BD94-6D79974A604B}" destId="{2D91D60D-92F0-4350-B76B-978F11D40CC5}" srcOrd="2" destOrd="0" presId="urn:microsoft.com/office/officeart/2005/8/layout/vList2"/>
    <dgm:cxn modelId="{1D704CBF-24FF-4E35-8AA8-CE03DCAE995F}" type="presParOf" srcId="{B03AF4AD-CEB8-4841-BD94-6D79974A604B}" destId="{4BFF3DEC-E543-461A-91D3-0995459E6007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A9D8A9-7C75-422E-A01B-4B8BDACF6093}">
      <dsp:nvSpPr>
        <dsp:cNvPr id="0" name=""/>
        <dsp:cNvSpPr/>
      </dsp:nvSpPr>
      <dsp:spPr>
        <a:xfrm>
          <a:off x="0" y="0"/>
          <a:ext cx="8938260" cy="13054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Incomplete data</a:t>
          </a:r>
          <a:endParaRPr lang="ru-RU" sz="3200" kern="1200" dirty="0"/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 dirty="0"/>
            <a:t>Fill missing values</a:t>
          </a:r>
          <a:endParaRPr lang="ru-RU" sz="2500" kern="1200" dirty="0"/>
        </a:p>
      </dsp:txBody>
      <dsp:txXfrm>
        <a:off x="38234" y="38234"/>
        <a:ext cx="7529629" cy="1228933"/>
      </dsp:txXfrm>
    </dsp:sp>
    <dsp:sp modelId="{3FD1C224-646C-43F0-A0F3-D7F291260BE9}">
      <dsp:nvSpPr>
        <dsp:cNvPr id="0" name=""/>
        <dsp:cNvSpPr/>
      </dsp:nvSpPr>
      <dsp:spPr>
        <a:xfrm>
          <a:off x="788669" y="1522968"/>
          <a:ext cx="8938260" cy="13054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Not enough data</a:t>
          </a:r>
          <a:endParaRPr lang="ru-RU" sz="3200" kern="1200" dirty="0"/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 dirty="0"/>
            <a:t>Generate new data</a:t>
          </a:r>
          <a:endParaRPr lang="ru-RU" sz="2500" kern="1200" dirty="0"/>
        </a:p>
      </dsp:txBody>
      <dsp:txXfrm>
        <a:off x="826903" y="1561202"/>
        <a:ext cx="7224611" cy="1228933"/>
      </dsp:txXfrm>
    </dsp:sp>
    <dsp:sp modelId="{5D42ADC6-4AE4-4195-9C21-5F0E9443A541}">
      <dsp:nvSpPr>
        <dsp:cNvPr id="0" name=""/>
        <dsp:cNvSpPr/>
      </dsp:nvSpPr>
      <dsp:spPr>
        <a:xfrm>
          <a:off x="1577339" y="3045936"/>
          <a:ext cx="8938260" cy="13054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Enough data</a:t>
          </a:r>
          <a:endParaRPr lang="ru-RU" sz="3200" kern="1200" dirty="0"/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 dirty="0"/>
            <a:t>Verify the data</a:t>
          </a:r>
          <a:endParaRPr lang="ru-RU" sz="2500" kern="1200" dirty="0"/>
        </a:p>
      </dsp:txBody>
      <dsp:txXfrm>
        <a:off x="1615573" y="3084170"/>
        <a:ext cx="7224611" cy="1228933"/>
      </dsp:txXfrm>
    </dsp:sp>
    <dsp:sp modelId="{D7C5F8E2-55E4-4CF7-937A-DFE0E96CAD8C}">
      <dsp:nvSpPr>
        <dsp:cNvPr id="0" name=""/>
        <dsp:cNvSpPr/>
      </dsp:nvSpPr>
      <dsp:spPr>
        <a:xfrm>
          <a:off x="8089749" y="989929"/>
          <a:ext cx="848510" cy="848510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3600" kern="1200" dirty="0"/>
        </a:p>
      </dsp:txBody>
      <dsp:txXfrm>
        <a:off x="8280664" y="989929"/>
        <a:ext cx="466680" cy="638504"/>
      </dsp:txXfrm>
    </dsp:sp>
    <dsp:sp modelId="{E602F2F0-3CF8-41FD-8D3B-8DF65E6D8A9B}">
      <dsp:nvSpPr>
        <dsp:cNvPr id="0" name=""/>
        <dsp:cNvSpPr/>
      </dsp:nvSpPr>
      <dsp:spPr>
        <a:xfrm>
          <a:off x="8878419" y="2504195"/>
          <a:ext cx="848510" cy="848510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3600" kern="1200" dirty="0"/>
        </a:p>
      </dsp:txBody>
      <dsp:txXfrm>
        <a:off x="9069334" y="2504195"/>
        <a:ext cx="466680" cy="63850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C1AA7DE-7A68-402C-A2D8-334B405D9DBE}">
      <dsp:nvSpPr>
        <dsp:cNvPr id="0" name=""/>
        <dsp:cNvSpPr/>
      </dsp:nvSpPr>
      <dsp:spPr>
        <a:xfrm>
          <a:off x="2451" y="0"/>
          <a:ext cx="2569852" cy="435133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t" anchorCtr="1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Reservoirs characteristics</a:t>
          </a:r>
          <a:endParaRPr lang="ru-RU" sz="13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/>
            <a:t>Depth</a:t>
          </a:r>
          <a:endParaRPr lang="ru-RU" sz="10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/>
            <a:t>Thickness (gross/net pay)</a:t>
          </a:r>
          <a:endParaRPr lang="ru-RU" sz="10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/>
            <a:t>Reservoir status</a:t>
          </a:r>
          <a:endParaRPr lang="ru-RU" sz="10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/>
            <a:t>Reservoir period</a:t>
          </a:r>
          <a:endParaRPr lang="ru-RU" sz="10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/>
            <a:t>Operator company</a:t>
          </a:r>
          <a:endParaRPr lang="ru-RU" sz="10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/>
            <a:t>Reservoir unit</a:t>
          </a:r>
          <a:endParaRPr lang="ru-RU" sz="10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/>
            <a:t>Hydrocarbon type</a:t>
          </a:r>
          <a:endParaRPr lang="ru-RU" sz="10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/>
            <a:t>Field name</a:t>
          </a:r>
          <a:endParaRPr lang="ru-RU" sz="1000" kern="1200" dirty="0"/>
        </a:p>
      </dsp:txBody>
      <dsp:txXfrm>
        <a:off x="2451" y="1740535"/>
        <a:ext cx="2569852" cy="1740535"/>
      </dsp:txXfrm>
    </dsp:sp>
    <dsp:sp modelId="{F64BA475-CA0F-4086-ADDD-4773755ABB3F}">
      <dsp:nvSpPr>
        <dsp:cNvPr id="0" name=""/>
        <dsp:cNvSpPr/>
      </dsp:nvSpPr>
      <dsp:spPr>
        <a:xfrm>
          <a:off x="562880" y="261080"/>
          <a:ext cx="1448995" cy="1448995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1000" r="-21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41617C0-5ADF-44A8-AF78-707F9DDE5AE4}">
      <dsp:nvSpPr>
        <dsp:cNvPr id="0" name=""/>
        <dsp:cNvSpPr/>
      </dsp:nvSpPr>
      <dsp:spPr>
        <a:xfrm>
          <a:off x="2649399" y="0"/>
          <a:ext cx="2569852" cy="435133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t" anchorCtr="1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Geographic characteristics</a:t>
          </a:r>
          <a:endParaRPr lang="ru-RU" sz="13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/>
            <a:t>Country, region</a:t>
          </a:r>
          <a:endParaRPr lang="ru-RU" sz="10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/>
            <a:t>Latitude, Longitude</a:t>
          </a:r>
          <a:endParaRPr lang="ru-RU" sz="10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/>
            <a:t>Onshore/Offshore</a:t>
          </a:r>
          <a:endParaRPr lang="ru-RU" sz="10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/>
            <a:t>Basin name</a:t>
          </a:r>
          <a:endParaRPr lang="ru-RU" sz="1000" kern="1200" dirty="0"/>
        </a:p>
      </dsp:txBody>
      <dsp:txXfrm>
        <a:off x="2649399" y="1740535"/>
        <a:ext cx="2569852" cy="1740535"/>
      </dsp:txXfrm>
    </dsp:sp>
    <dsp:sp modelId="{ACC1433A-BA53-4F04-91BC-52DAA008E264}">
      <dsp:nvSpPr>
        <dsp:cNvPr id="0" name=""/>
        <dsp:cNvSpPr/>
      </dsp:nvSpPr>
      <dsp:spPr>
        <a:xfrm>
          <a:off x="3209828" y="261080"/>
          <a:ext cx="1448995" cy="1448995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C23B17D-C5B4-42EB-AD21-8B6A6DC096BE}">
      <dsp:nvSpPr>
        <dsp:cNvPr id="0" name=""/>
        <dsp:cNvSpPr/>
      </dsp:nvSpPr>
      <dsp:spPr>
        <a:xfrm>
          <a:off x="5296347" y="0"/>
          <a:ext cx="2569852" cy="435133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t" anchorCtr="1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Rock’s characteristics</a:t>
          </a:r>
          <a:endParaRPr lang="ru-RU" sz="13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/>
            <a:t>Lithology</a:t>
          </a:r>
          <a:endParaRPr lang="ru-RU" sz="10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/>
            <a:t>Porosity</a:t>
          </a:r>
          <a:endParaRPr lang="ru-RU" sz="10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/>
            <a:t>Permeability</a:t>
          </a:r>
          <a:endParaRPr lang="ru-RU" sz="10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/>
            <a:t>Tectonic regime</a:t>
          </a:r>
          <a:endParaRPr lang="ru-RU" sz="10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/>
            <a:t>Structural setting</a:t>
          </a:r>
          <a:endParaRPr lang="ru-RU" sz="1000" kern="1200" dirty="0"/>
        </a:p>
      </dsp:txBody>
      <dsp:txXfrm>
        <a:off x="5296347" y="1740535"/>
        <a:ext cx="2569852" cy="1740535"/>
      </dsp:txXfrm>
    </dsp:sp>
    <dsp:sp modelId="{E8CAD94C-50C6-40FE-B813-3D0D0B3E21D5}">
      <dsp:nvSpPr>
        <dsp:cNvPr id="0" name=""/>
        <dsp:cNvSpPr/>
      </dsp:nvSpPr>
      <dsp:spPr>
        <a:xfrm>
          <a:off x="5856776" y="261080"/>
          <a:ext cx="1448995" cy="1448995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2F2A137-E920-4EC0-B5C2-B25CD631CA8D}">
      <dsp:nvSpPr>
        <dsp:cNvPr id="0" name=""/>
        <dsp:cNvSpPr/>
      </dsp:nvSpPr>
      <dsp:spPr>
        <a:xfrm>
          <a:off x="7943295" y="0"/>
          <a:ext cx="2569852" cy="435133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t" anchorCtr="1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Unique features</a:t>
          </a:r>
          <a:endParaRPr lang="ru-RU" sz="13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/>
            <a:t>N</a:t>
          </a:r>
          <a:endParaRPr lang="ru-RU" sz="1000" kern="1200" dirty="0"/>
        </a:p>
      </dsp:txBody>
      <dsp:txXfrm>
        <a:off x="7943295" y="1740535"/>
        <a:ext cx="2569852" cy="1740535"/>
      </dsp:txXfrm>
    </dsp:sp>
    <dsp:sp modelId="{079414AF-2F1A-43C2-BD79-4E2137A2A1DD}">
      <dsp:nvSpPr>
        <dsp:cNvPr id="0" name=""/>
        <dsp:cNvSpPr/>
      </dsp:nvSpPr>
      <dsp:spPr>
        <a:xfrm>
          <a:off x="8503724" y="261080"/>
          <a:ext cx="1448995" cy="1448995"/>
        </a:xfrm>
        <a:prstGeom prst="ellipse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5F8C08E-5718-4BC1-9F3C-03F0F8C384E1}">
      <dsp:nvSpPr>
        <dsp:cNvPr id="0" name=""/>
        <dsp:cNvSpPr/>
      </dsp:nvSpPr>
      <dsp:spPr>
        <a:xfrm>
          <a:off x="420623" y="3481070"/>
          <a:ext cx="9674352" cy="652700"/>
        </a:xfrm>
        <a:prstGeom prst="leftRight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4675C62-EEE6-4195-B008-4E3A75F4AEBC}">
      <dsp:nvSpPr>
        <dsp:cNvPr id="0" name=""/>
        <dsp:cNvSpPr/>
      </dsp:nvSpPr>
      <dsp:spPr>
        <a:xfrm>
          <a:off x="51" y="17603"/>
          <a:ext cx="4913783" cy="4896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69088" rIns="120904" bIns="69088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Categorical</a:t>
          </a:r>
          <a:endParaRPr lang="ru-RU" sz="1700" kern="1200"/>
        </a:p>
      </dsp:txBody>
      <dsp:txXfrm>
        <a:off x="51" y="17603"/>
        <a:ext cx="4913783" cy="489600"/>
      </dsp:txXfrm>
    </dsp:sp>
    <dsp:sp modelId="{B60717FD-D4CA-4936-8BED-26DC65ED0DF4}">
      <dsp:nvSpPr>
        <dsp:cNvPr id="0" name=""/>
        <dsp:cNvSpPr/>
      </dsp:nvSpPr>
      <dsp:spPr>
        <a:xfrm>
          <a:off x="51" y="507203"/>
          <a:ext cx="4913783" cy="382653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678" tIns="90678" rIns="120904" bIns="136017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/>
            <a:t>Field name</a:t>
          </a:r>
          <a:endParaRPr lang="ru-RU" sz="1700" kern="120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/>
            <a:t>Reservoir unit</a:t>
          </a:r>
          <a:endParaRPr lang="ru-RU" sz="1700" kern="120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/>
            <a:t>Country</a:t>
          </a:r>
          <a:endParaRPr lang="ru-RU" sz="1700" kern="120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/>
            <a:t>Region</a:t>
          </a:r>
          <a:endParaRPr lang="ru-RU" sz="1700" kern="120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/>
            <a:t>Basin name</a:t>
          </a:r>
          <a:endParaRPr lang="ru-RU" sz="1700" kern="120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/>
            <a:t>Tectonic regime</a:t>
          </a:r>
          <a:endParaRPr lang="ru-RU" sz="1700" kern="120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/>
            <a:t>Operator company</a:t>
          </a:r>
          <a:endParaRPr lang="ru-RU" sz="1700" kern="120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/>
            <a:t>Onshore or offshore</a:t>
          </a:r>
          <a:endParaRPr lang="ru-RU" sz="1700" kern="120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/>
            <a:t>Hydrocarbon type (main)</a:t>
          </a:r>
          <a:endParaRPr lang="ru-RU" sz="1700" kern="120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/>
            <a:t>Reservoir status (current)</a:t>
          </a:r>
          <a:endParaRPr lang="ru-RU" sz="1700" kern="120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/>
            <a:t>Structural setting</a:t>
          </a:r>
          <a:endParaRPr lang="ru-RU" sz="1700" kern="120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/>
            <a:t>Reservoir period</a:t>
          </a:r>
          <a:endParaRPr lang="ru-RU" sz="1700" kern="120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/>
            <a:t>Lithology (main)</a:t>
          </a:r>
          <a:endParaRPr lang="ru-RU" sz="1700" kern="1200"/>
        </a:p>
      </dsp:txBody>
      <dsp:txXfrm>
        <a:off x="51" y="507203"/>
        <a:ext cx="4913783" cy="3826530"/>
      </dsp:txXfrm>
    </dsp:sp>
    <dsp:sp modelId="{61C2109D-8341-4387-B7AE-4E3F05F207E0}">
      <dsp:nvSpPr>
        <dsp:cNvPr id="0" name=""/>
        <dsp:cNvSpPr/>
      </dsp:nvSpPr>
      <dsp:spPr>
        <a:xfrm>
          <a:off x="5601764" y="17603"/>
          <a:ext cx="4913783" cy="4896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69088" rIns="120904" bIns="69088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Numerical</a:t>
          </a:r>
          <a:endParaRPr lang="ru-RU" sz="1700" kern="1200"/>
        </a:p>
      </dsp:txBody>
      <dsp:txXfrm>
        <a:off x="5601764" y="17603"/>
        <a:ext cx="4913783" cy="489600"/>
      </dsp:txXfrm>
    </dsp:sp>
    <dsp:sp modelId="{E9D5B466-1CA7-4653-A0B7-4234133BEB5E}">
      <dsp:nvSpPr>
        <dsp:cNvPr id="0" name=""/>
        <dsp:cNvSpPr/>
      </dsp:nvSpPr>
      <dsp:spPr>
        <a:xfrm>
          <a:off x="5601764" y="507203"/>
          <a:ext cx="4913783" cy="382653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678" tIns="90678" rIns="120904" bIns="136017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N</a:t>
          </a:r>
          <a:endParaRPr lang="ru-RU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Depth (top reservoir ft TVD)</a:t>
          </a:r>
          <a:endParaRPr lang="ru-RU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/>
            <a:t>Thickness (gross average ft)</a:t>
          </a:r>
          <a:endParaRPr lang="ru-RU" sz="1700" kern="120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/>
            <a:t>Thickness (net pay average ft)</a:t>
          </a:r>
          <a:endParaRPr lang="ru-RU" sz="1700" kern="120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/>
            <a:t>Porosity (matrix average %)</a:t>
          </a:r>
          <a:endParaRPr lang="ru-RU" sz="1700" kern="120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/>
            <a:t>Permeability (air average mD)</a:t>
          </a:r>
          <a:endParaRPr lang="ru-RU" sz="1700" kern="120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/>
            <a:t>Latitude</a:t>
          </a:r>
          <a:endParaRPr lang="ru-RU" sz="1700" kern="120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Longitude</a:t>
          </a:r>
          <a:endParaRPr lang="ru-RU" sz="1700" kern="1200" dirty="0"/>
        </a:p>
      </dsp:txBody>
      <dsp:txXfrm>
        <a:off x="5601764" y="507203"/>
        <a:ext cx="4913783" cy="382653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EBC1C1-B575-424E-B701-4D0300932AD8}">
      <dsp:nvSpPr>
        <dsp:cNvPr id="0" name=""/>
        <dsp:cNvSpPr/>
      </dsp:nvSpPr>
      <dsp:spPr>
        <a:xfrm>
          <a:off x="5257800" y="1798278"/>
          <a:ext cx="2174490" cy="75478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77390"/>
              </a:lnTo>
              <a:lnTo>
                <a:pt x="2174490" y="377390"/>
              </a:lnTo>
              <a:lnTo>
                <a:pt x="2174490" y="75478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61931BE-E4F0-4DF5-A7E6-6A2094338F06}">
      <dsp:nvSpPr>
        <dsp:cNvPr id="0" name=""/>
        <dsp:cNvSpPr/>
      </dsp:nvSpPr>
      <dsp:spPr>
        <a:xfrm>
          <a:off x="3083309" y="1798278"/>
          <a:ext cx="2174490" cy="754781"/>
        </a:xfrm>
        <a:custGeom>
          <a:avLst/>
          <a:gdLst/>
          <a:ahLst/>
          <a:cxnLst/>
          <a:rect l="0" t="0" r="0" b="0"/>
          <a:pathLst>
            <a:path>
              <a:moveTo>
                <a:pt x="2174490" y="0"/>
              </a:moveTo>
              <a:lnTo>
                <a:pt x="2174490" y="377390"/>
              </a:lnTo>
              <a:lnTo>
                <a:pt x="0" y="377390"/>
              </a:lnTo>
              <a:lnTo>
                <a:pt x="0" y="75478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D72D5A1-6814-4B5B-9727-9909C22BD090}">
      <dsp:nvSpPr>
        <dsp:cNvPr id="0" name=""/>
        <dsp:cNvSpPr/>
      </dsp:nvSpPr>
      <dsp:spPr>
        <a:xfrm>
          <a:off x="4359250" y="1178"/>
          <a:ext cx="1797099" cy="1797099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09D2659-8112-493E-AA11-CA4EF8FDC508}">
      <dsp:nvSpPr>
        <dsp:cNvPr id="0" name=""/>
        <dsp:cNvSpPr/>
      </dsp:nvSpPr>
      <dsp:spPr>
        <a:xfrm>
          <a:off x="4359250" y="1178"/>
          <a:ext cx="1797099" cy="1797099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E7F9B61-53ED-4730-8D39-CE9820E7CC0F}">
      <dsp:nvSpPr>
        <dsp:cNvPr id="0" name=""/>
        <dsp:cNvSpPr/>
      </dsp:nvSpPr>
      <dsp:spPr>
        <a:xfrm>
          <a:off x="3460700" y="324656"/>
          <a:ext cx="3594199" cy="1150143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275" tIns="41275" rIns="41275" bIns="41275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/>
            <a:t>Anomaly</a:t>
          </a:r>
          <a:endParaRPr lang="ru-RU" sz="6500" kern="1200" dirty="0"/>
        </a:p>
      </dsp:txBody>
      <dsp:txXfrm>
        <a:off x="3460700" y="324656"/>
        <a:ext cx="3594199" cy="1150143"/>
      </dsp:txXfrm>
    </dsp:sp>
    <dsp:sp modelId="{9DAE0254-F9CD-4839-A546-BA367EF79A6C}">
      <dsp:nvSpPr>
        <dsp:cNvPr id="0" name=""/>
        <dsp:cNvSpPr/>
      </dsp:nvSpPr>
      <dsp:spPr>
        <a:xfrm>
          <a:off x="2184759" y="2553059"/>
          <a:ext cx="1797099" cy="1797099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D863880-A979-4937-9E60-CA0EA48F0F5E}">
      <dsp:nvSpPr>
        <dsp:cNvPr id="0" name=""/>
        <dsp:cNvSpPr/>
      </dsp:nvSpPr>
      <dsp:spPr>
        <a:xfrm>
          <a:off x="2184759" y="2553059"/>
          <a:ext cx="1797099" cy="1797099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5E73F1D-2860-414C-BE91-6E61C3E61705}">
      <dsp:nvSpPr>
        <dsp:cNvPr id="0" name=""/>
        <dsp:cNvSpPr/>
      </dsp:nvSpPr>
      <dsp:spPr>
        <a:xfrm>
          <a:off x="1286209" y="2876537"/>
          <a:ext cx="3594199" cy="1150143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275" tIns="41275" rIns="41275" bIns="41275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/>
            <a:t>Outliers</a:t>
          </a:r>
          <a:endParaRPr lang="ru-RU" sz="6500" kern="1200" dirty="0"/>
        </a:p>
      </dsp:txBody>
      <dsp:txXfrm>
        <a:off x="1286209" y="2876537"/>
        <a:ext cx="3594199" cy="1150143"/>
      </dsp:txXfrm>
    </dsp:sp>
    <dsp:sp modelId="{62E99F92-DB23-4703-B054-83D0079378D9}">
      <dsp:nvSpPr>
        <dsp:cNvPr id="0" name=""/>
        <dsp:cNvSpPr/>
      </dsp:nvSpPr>
      <dsp:spPr>
        <a:xfrm>
          <a:off x="6533740" y="2553059"/>
          <a:ext cx="1797099" cy="1797099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DE1A90B-94E7-4FEE-9B61-E971F09037CA}">
      <dsp:nvSpPr>
        <dsp:cNvPr id="0" name=""/>
        <dsp:cNvSpPr/>
      </dsp:nvSpPr>
      <dsp:spPr>
        <a:xfrm>
          <a:off x="6533740" y="2553059"/>
          <a:ext cx="1797099" cy="1797099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9EFB240-46CE-406D-87FB-AD6F7B4F7DAE}">
      <dsp:nvSpPr>
        <dsp:cNvPr id="0" name=""/>
        <dsp:cNvSpPr/>
      </dsp:nvSpPr>
      <dsp:spPr>
        <a:xfrm>
          <a:off x="5635190" y="2876537"/>
          <a:ext cx="3594199" cy="1150143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275" tIns="41275" rIns="41275" bIns="41275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/>
            <a:t>Novelty</a:t>
          </a:r>
          <a:endParaRPr lang="ru-RU" sz="6500" kern="1200" dirty="0"/>
        </a:p>
      </dsp:txBody>
      <dsp:txXfrm>
        <a:off x="5635190" y="2876537"/>
        <a:ext cx="3594199" cy="115014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384262-BCC5-4B7B-B345-B5020D3DBAA0}">
      <dsp:nvSpPr>
        <dsp:cNvPr id="0" name=""/>
        <dsp:cNvSpPr/>
      </dsp:nvSpPr>
      <dsp:spPr>
        <a:xfrm>
          <a:off x="2299327" y="774439"/>
          <a:ext cx="1517512" cy="1463769"/>
        </a:xfrm>
        <a:prstGeom prst="rect">
          <a:avLst/>
        </a:prstGeom>
        <a:blipFill rotWithShape="0">
          <a:blip xmlns:r="http://schemas.openxmlformats.org/officeDocument/2006/relationships" r:embed="rId1"/>
          <a:srcRect/>
          <a:stretch>
            <a:fillRect l="-20000" r="-20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4100" kern="1200" dirty="0"/>
        </a:p>
      </dsp:txBody>
      <dsp:txXfrm>
        <a:off x="2299327" y="774439"/>
        <a:ext cx="1517512" cy="1463769"/>
      </dsp:txXfrm>
    </dsp:sp>
    <dsp:sp modelId="{49E4C4EF-F271-4B93-82E9-FCC1471A1142}">
      <dsp:nvSpPr>
        <dsp:cNvPr id="0" name=""/>
        <dsp:cNvSpPr/>
      </dsp:nvSpPr>
      <dsp:spPr>
        <a:xfrm>
          <a:off x="429720" y="803275"/>
          <a:ext cx="1449131" cy="1463769"/>
        </a:xfrm>
        <a:prstGeom prst="rect">
          <a:avLst/>
        </a:prstGeom>
        <a:blipFill rotWithShape="1">
          <a:blip xmlns:r="http://schemas.openxmlformats.org/officeDocument/2006/relationships" r:embed="rId2"/>
          <a:srcRect/>
          <a:stretch>
            <a:fillRect l="-22000" r="-22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ADB7A8-38B1-4118-BF47-B7BD7DB07FB1}">
      <dsp:nvSpPr>
        <dsp:cNvPr id="0" name=""/>
        <dsp:cNvSpPr/>
      </dsp:nvSpPr>
      <dsp:spPr>
        <a:xfrm>
          <a:off x="431929" y="2544078"/>
          <a:ext cx="1544148" cy="1463769"/>
        </a:xfrm>
        <a:prstGeom prst="rect">
          <a:avLst/>
        </a:prstGeom>
        <a:blipFill rotWithShape="0">
          <a:blip xmlns:r="http://schemas.openxmlformats.org/officeDocument/2006/relationships" r:embed="rId3"/>
          <a:srcRect/>
          <a:stretch>
            <a:fillRect l="-20000" r="-20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4200" kern="1200" dirty="0"/>
        </a:p>
      </dsp:txBody>
      <dsp:txXfrm>
        <a:off x="431929" y="2544078"/>
        <a:ext cx="1544148" cy="1463769"/>
      </dsp:txXfrm>
    </dsp:sp>
    <dsp:sp modelId="{E191C403-9B5B-4598-AD97-DE7D0A558641}">
      <dsp:nvSpPr>
        <dsp:cNvPr id="0" name=""/>
        <dsp:cNvSpPr/>
      </dsp:nvSpPr>
      <dsp:spPr>
        <a:xfrm>
          <a:off x="2259025" y="2604926"/>
          <a:ext cx="1449131" cy="1463769"/>
        </a:xfrm>
        <a:prstGeom prst="rect">
          <a:avLst/>
        </a:prstGeom>
        <a:blipFill rotWithShape="1">
          <a:blip xmlns:r="http://schemas.openxmlformats.org/officeDocument/2006/relationships" r:embed="rId4"/>
          <a:srcRect/>
          <a:stretch>
            <a:fillRect l="-25000" r="-2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C70EA7C-F56E-4234-ABF1-5009E9305BFB}">
      <dsp:nvSpPr>
        <dsp:cNvPr id="0" name=""/>
        <dsp:cNvSpPr/>
      </dsp:nvSpPr>
      <dsp:spPr>
        <a:xfrm>
          <a:off x="9242" y="0"/>
          <a:ext cx="2762398" cy="132556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Sample new data with BN</a:t>
          </a:r>
          <a:endParaRPr lang="ru-RU" sz="2500" kern="1200" dirty="0"/>
        </a:p>
      </dsp:txBody>
      <dsp:txXfrm>
        <a:off x="48066" y="38824"/>
        <a:ext cx="2684750" cy="1247916"/>
      </dsp:txXfrm>
    </dsp:sp>
    <dsp:sp modelId="{93A39C1F-329B-4638-9F67-CEF355ADC7E7}">
      <dsp:nvSpPr>
        <dsp:cNvPr id="0" name=""/>
        <dsp:cNvSpPr/>
      </dsp:nvSpPr>
      <dsp:spPr>
        <a:xfrm>
          <a:off x="3047880" y="320244"/>
          <a:ext cx="585628" cy="68507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2000" kern="1200"/>
        </a:p>
      </dsp:txBody>
      <dsp:txXfrm>
        <a:off x="3047880" y="457259"/>
        <a:ext cx="409940" cy="411044"/>
      </dsp:txXfrm>
    </dsp:sp>
    <dsp:sp modelId="{320B3F58-97EE-412F-95E0-2F4A4269FA33}">
      <dsp:nvSpPr>
        <dsp:cNvPr id="0" name=""/>
        <dsp:cNvSpPr/>
      </dsp:nvSpPr>
      <dsp:spPr>
        <a:xfrm>
          <a:off x="3876600" y="0"/>
          <a:ext cx="2762398" cy="132556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Apply inverse transformation of LabelEncoder</a:t>
          </a:r>
          <a:endParaRPr lang="ru-RU" sz="2500" kern="1200"/>
        </a:p>
      </dsp:txBody>
      <dsp:txXfrm>
        <a:off x="3915424" y="38824"/>
        <a:ext cx="2684750" cy="1247916"/>
      </dsp:txXfrm>
    </dsp:sp>
    <dsp:sp modelId="{11756403-9F9B-4BC7-BD32-C456906AA910}">
      <dsp:nvSpPr>
        <dsp:cNvPr id="0" name=""/>
        <dsp:cNvSpPr/>
      </dsp:nvSpPr>
      <dsp:spPr>
        <a:xfrm>
          <a:off x="6915239" y="320244"/>
          <a:ext cx="585628" cy="68507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2000" kern="1200"/>
        </a:p>
      </dsp:txBody>
      <dsp:txXfrm>
        <a:off x="6915239" y="457259"/>
        <a:ext cx="409940" cy="411044"/>
      </dsp:txXfrm>
    </dsp:sp>
    <dsp:sp modelId="{D2B4B41D-3F08-414B-B28A-79ED491B2285}">
      <dsp:nvSpPr>
        <dsp:cNvPr id="0" name=""/>
        <dsp:cNvSpPr/>
      </dsp:nvSpPr>
      <dsp:spPr>
        <a:xfrm>
          <a:off x="7743958" y="0"/>
          <a:ext cx="2762398" cy="132556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Apply inverse transformation of kBinsDicretizer</a:t>
          </a:r>
          <a:endParaRPr lang="ru-RU" sz="2500" kern="1200"/>
        </a:p>
      </dsp:txBody>
      <dsp:txXfrm>
        <a:off x="7782782" y="38824"/>
        <a:ext cx="2684750" cy="1247916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9E88AA-9965-4591-9629-7B40D40C509A}">
      <dsp:nvSpPr>
        <dsp:cNvPr id="0" name=""/>
        <dsp:cNvSpPr/>
      </dsp:nvSpPr>
      <dsp:spPr>
        <a:xfrm>
          <a:off x="0" y="45802"/>
          <a:ext cx="7187119" cy="71954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For data preparation:</a:t>
          </a:r>
          <a:endParaRPr lang="ru-RU" sz="3000" kern="1200" dirty="0"/>
        </a:p>
      </dsp:txBody>
      <dsp:txXfrm>
        <a:off x="35125" y="80927"/>
        <a:ext cx="7116869" cy="649299"/>
      </dsp:txXfrm>
    </dsp:sp>
    <dsp:sp modelId="{C1E71189-63C9-48A2-A73A-AE917B19DC14}">
      <dsp:nvSpPr>
        <dsp:cNvPr id="0" name=""/>
        <dsp:cNvSpPr/>
      </dsp:nvSpPr>
      <dsp:spPr>
        <a:xfrm>
          <a:off x="0" y="765352"/>
          <a:ext cx="7187119" cy="12109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191" tIns="38100" rIns="213360" bIns="3810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300" kern="1200"/>
            <a:t>Label encoding</a:t>
          </a:r>
          <a:endParaRPr lang="ru-RU" sz="2300" kern="120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300" kern="1200"/>
            <a:t>Scaler</a:t>
          </a:r>
          <a:endParaRPr lang="ru-RU" sz="2300" kern="120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300" kern="1200"/>
            <a:t>Normaliser</a:t>
          </a:r>
          <a:endParaRPr lang="ru-RU" sz="2300" kern="1200"/>
        </a:p>
      </dsp:txBody>
      <dsp:txXfrm>
        <a:off x="0" y="765352"/>
        <a:ext cx="7187119" cy="1210950"/>
      </dsp:txXfrm>
    </dsp:sp>
    <dsp:sp modelId="{2D91D60D-92F0-4350-B76B-978F11D40CC5}">
      <dsp:nvSpPr>
        <dsp:cNvPr id="0" name=""/>
        <dsp:cNvSpPr/>
      </dsp:nvSpPr>
      <dsp:spPr>
        <a:xfrm>
          <a:off x="0" y="1976302"/>
          <a:ext cx="7187119" cy="71954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For models:</a:t>
          </a:r>
          <a:endParaRPr lang="ru-RU" sz="3000" kern="1200"/>
        </a:p>
      </dsp:txBody>
      <dsp:txXfrm>
        <a:off x="35125" y="2011427"/>
        <a:ext cx="7116869" cy="649299"/>
      </dsp:txXfrm>
    </dsp:sp>
    <dsp:sp modelId="{4BFF3DEC-E543-461A-91D3-0995459E6007}">
      <dsp:nvSpPr>
        <dsp:cNvPr id="0" name=""/>
        <dsp:cNvSpPr/>
      </dsp:nvSpPr>
      <dsp:spPr>
        <a:xfrm>
          <a:off x="0" y="2695852"/>
          <a:ext cx="7187119" cy="12109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191" tIns="38100" rIns="213360" bIns="3810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ru-RU" sz="2300" kern="1200"/>
            <a:t>Н</a:t>
          </a:r>
          <a:r>
            <a:rPr lang="en-GB" sz="2300" kern="1200"/>
            <a:t>yper-parameters</a:t>
          </a:r>
          <a:r>
            <a:rPr lang="ru-RU" sz="2300" kern="1200"/>
            <a:t> </a:t>
          </a:r>
          <a:r>
            <a:rPr lang="en-US" sz="2300" kern="1200"/>
            <a:t>tuning</a:t>
          </a:r>
          <a:endParaRPr lang="ru-RU" sz="2300" kern="120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300" kern="1200"/>
            <a:t>Cross-validation</a:t>
          </a:r>
          <a:endParaRPr lang="ru-RU" sz="2300" kern="120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300" kern="1200"/>
            <a:t>Important features </a:t>
          </a:r>
          <a:endParaRPr lang="ru-RU" sz="2300" kern="1200"/>
        </a:p>
      </dsp:txBody>
      <dsp:txXfrm>
        <a:off x="0" y="2695852"/>
        <a:ext cx="7187119" cy="12109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HalfCircleOrganizationChart">
  <dgm:title val=""/>
  <dgm:desc val=""/>
  <dgm:catLst>
    <dgm:cat type="hierarchy" pri="1500"/>
  </dgm:catLst>
  <dgm:samp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Name0">
    <dgm:varLst>
      <dgm:orgChart val="1"/>
      <dgm:chPref val="1"/>
      <dgm:dir/>
      <dgm:animOne val="branch"/>
      <dgm:animLvl val="lvl"/>
      <dgm:resizeHandles/>
    </dgm:varLst>
    <dgm:choose name="Name1">
      <dgm:if name="Name2" func="var" arg="dir" op="equ" val="norm">
        <dgm:alg type="hierChild">
          <dgm:param type="linDir" val="fromL"/>
        </dgm:alg>
      </dgm:if>
      <dgm:else name="Name3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2" refType="w" fact="10"/>
      <dgm:constr type="h" for="des" forName="rootComposite2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forEach name="Name4" axis="ch">
      <dgm:forEach name="Name5" axis="self" ptType="node">
        <dgm:layoutNode name="hierRoot1">
          <dgm:varLst>
            <dgm:hierBranch val="init"/>
          </dgm:varLst>
          <dgm:choose name="Name6">
            <dgm:if name="Name7" func="var" arg="hierBranch" op="equ" val="l">
              <dgm:alg type="hierRoot">
                <dgm:param type="hierAlign" val="tR"/>
              </dgm:alg>
              <dgm:constrLst>
                <dgm:constr type="alignOff" val="0.65"/>
              </dgm:constrLst>
            </dgm:if>
            <dgm:if name="Name8" func="var" arg="hierBranch" op="equ" val="r">
              <dgm:alg type="hierRoot">
                <dgm:param type="hierAlign" val="tL"/>
              </dgm:alg>
              <dgm:constrLst>
                <dgm:constr type="alignOff" val="0.65"/>
              </dgm:constrLst>
            </dgm:if>
            <dgm:if name="Name9" func="var" arg="hierBranch" op="equ" val="hang">
              <dgm:alg type="hierRoot"/>
              <dgm:constrLst>
                <dgm:constr type="alignOff" val="0.65"/>
              </dgm:constrLst>
            </dgm:if>
            <dgm:else name="Name10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1">
              <dgm:if name="Name12" func="var" arg="hierBranch" op="equ" val="init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3" func="var" arg="hierBranch" op="equ" val="l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4" func="var" arg="hierBranch" op="equ" val="r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else name="Name15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else>
            </dgm:choose>
            <dgm:layoutNode name="rootText1" styleLbl="alignAcc1">
              <dgm:varLst>
                <dgm:chPref val="3"/>
              </dgm:varLst>
              <dgm:alg type="tx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top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-140"/>
                  <dgm:adj idx="2" val="-40"/>
                </dgm:adjLst>
              </dgm:shape>
              <dgm:presOf/>
            </dgm:layoutNode>
            <dgm:layoutNode name="bottom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40"/>
                  <dgm:adj idx="2" val="140"/>
                </dgm:adjLst>
              </dgm:shape>
              <dgm:presOf/>
            </dgm:layoutNode>
            <dgm:layoutNode name="topConnNode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</dgm:layoutNode>
          </dgm:layoutNode>
          <dgm:layoutNode name="hierChild2">
            <dgm:choose name="Name16">
              <dgm:if name="Name17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18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19" func="var" arg="hierBranch" op="equ" val="hang">
                <dgm:choose name="Name20">
                  <dgm:if name="Name21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2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3">
                <dgm:choose name="Name24">
                  <dgm:if name="Name25" func="var" arg="dir" op="equ" val="norm">
                    <dgm:alg type="hierChild"/>
                  </dgm:if>
                  <dgm:else name="Name26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a" axis="ch" ptType="nonAsst">
              <dgm:forEach name="Name27" axis="precedSib" ptType="parTrans" st="-1" cnt="1">
                <dgm:layoutNode name="Name28">
                  <dgm:choose name="Name29">
                    <dgm:if name="Name30" func="var" arg="hierBranch" op="equ" val="std">
                      <dgm:choose name="Name31">
                        <dgm:if name="Name32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1"/>
                            <dgm:param type="dstNode" val="topArc2"/>
                          </dgm:alg>
                        </dgm:if>
                        <dgm:if name="Name33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3"/>
                            <dgm:param type="dstNode" val="topArc2"/>
                          </dgm:alg>
                        </dgm:if>
                        <dgm:else name="Name3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2"/>
                            <dgm:param type="dstNode" val="topArc2"/>
                          </dgm:alg>
                        </dgm:else>
                      </dgm:choose>
                    </dgm:if>
                    <dgm:if name="Name35" func="var" arg="hierBranch" op="equ" val="init">
                      <dgm:choose name="Name36">
                        <dgm:if name="Name37" axis="self" func="depth" op="lte" val="2">
                          <dgm:choose name="Name38">
                            <dgm:if name="Name39" axis="self" func="depth" op="lte" val="2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1"/>
                                <dgm:param type="dstNode" val="topArc2"/>
                              </dgm:alg>
                            </dgm:if>
                            <dgm:if name="Name40" axis="par" ptType="asst" func="cnt" op="equ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3"/>
                                <dgm:param type="dstNode" val="topArc2"/>
                              </dgm:alg>
                            </dgm:if>
                            <dgm:else name="Name4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2"/>
                                <dgm:param type="dstNode" val="topArc2"/>
                              </dgm:alg>
                            </dgm:else>
                          </dgm:choose>
                        </dgm:if>
                        <dgm:else name="Name42">
                          <dgm:choose name="Name43">
                            <dgm:if name="Name44" axis="par des" func="maxDepth" op="lte" val="1">
                              <dgm:choose name="Name45">
                                <dgm:if name="Name46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1"/>
                                    <dgm:param type="dstNode" val="topConnNode2"/>
                                  </dgm:alg>
                                </dgm:if>
                                <dgm:if name="Name47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3"/>
                                    <dgm:param type="dstNode" val="topConnNode2"/>
                                  </dgm:alg>
                                </dgm:if>
                                <dgm:else name="Name48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2"/>
                                    <dgm:param type="dstNode" val="topConnNode2"/>
                                  </dgm:alg>
                                </dgm:else>
                              </dgm:choose>
                            </dgm:if>
                            <dgm:else name="Name49">
                              <dgm:choose name="Name50">
                                <dgm:if name="Name51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1"/>
                                    <dgm:param type="dstNode" val="topArc2"/>
                                  </dgm:alg>
                                </dgm:if>
                                <dgm:if name="Name52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3"/>
                                    <dgm:param type="dstNode" val="topArc2"/>
                                  </dgm:alg>
                                </dgm:if>
                                <dgm:else name="Name53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2"/>
                                    <dgm:param type="dstNode" val="topArc2"/>
                                  </dgm:alg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54">
                      <dgm:choose name="Name55">
                        <dgm:if name="Name56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1"/>
                            <dgm:param type="dstNode" val="topConnNode2"/>
                          </dgm:alg>
                        </dgm:if>
                        <dgm:if name="Name57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3"/>
                            <dgm:param type="dstNode" val="topConnNode2"/>
                          </dgm:alg>
                        </dgm:if>
                        <dgm:else name="Name58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2"/>
                            <dgm:param type="dstNode" val="topConnNode2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2">
                <dgm:varLst>
                  <dgm:hierBranch val="init"/>
                </dgm:varLst>
                <dgm:choose name="Name59">
                  <dgm:if name="Name60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1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2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3" func="var" arg="hierBranch" op="equ" val="init">
                    <dgm:choose name="Name64">
                      <dgm:if name="Name65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6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layoutNode name="rootComposite2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8">
                    <dgm:if name="Name69" func="var" arg="hierBranch" op="equ" val="init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0" func="var" arg="hierBranch" op="equ" val="l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1" func="var" arg="hierBranch" op="equ" val="r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else name="Name72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else>
                  </dgm:choose>
                  <dgm:layoutNode name="rootText2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2" moveWith="rootText2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4">
                  <dgm:choose name="Name73">
                    <dgm:if name="Name7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6" func="var" arg="hierBranch" op="equ" val="hang">
                      <dgm:choose name="Name77">
                        <dgm:if name="Name7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80" func="var" arg="hierBranch" op="equ" val="std">
                      <dgm:choose name="Name81">
                        <dgm:if name="Name82" func="var" arg="dir" op="equ" val="norm">
                          <dgm:alg type="hierChild"/>
                        </dgm:if>
                        <dgm:else name="Name8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4" func="var" arg="hierBranch" op="equ" val="init">
                      <dgm:choose name="Name85">
                        <dgm:if name="Name8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87">
                          <dgm:choose name="Name88">
                            <dgm:if name="Name89" func="var" arg="dir" op="equ" val="norm">
                              <dgm:alg type="hierChild"/>
                            </dgm:if>
                            <dgm:else name="Name9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91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2" ref="rep2a"/>
                </dgm:layoutNode>
                <dgm:layoutNode name="hierChild5">
                  <dgm:choose name="Name93">
                    <dgm:if name="Name9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6" ref="rep2b"/>
                </dgm:layoutNode>
              </dgm:layoutNode>
            </dgm:forEach>
          </dgm:layoutNode>
          <dgm:layoutNode name="hierChild3">
            <dgm:choose name="Name97">
              <dgm:if name="Name9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b" axis="ch" ptType="asst">
              <dgm:forEach name="Name100" axis="precedSib" ptType="parTrans" st="-1" cnt="1">
                <dgm:layoutNode name="Name101">
                  <dgm:choose name="Name102">
                    <dgm:if name="Name103" axis="self" func="depth" op="lte" val="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1"/>
                        <dgm:param type="dstNode" val="topConnNode3"/>
                      </dgm:alg>
                    </dgm:if>
                    <dgm:if name="Name104" axis="par" ptType="asst" func="cnt" op="equ" val="1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3"/>
                        <dgm:param type="dstNode" val="topConnNode3"/>
                      </dgm:alg>
                    </dgm:if>
                    <dgm:else name="Name10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2"/>
                        <dgm:param type="dstNode" val="topConnNode3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3">
                <dgm:varLst>
                  <dgm:hierBranch val="init"/>
                </dgm:varLst>
                <dgm:choose name="Name106">
                  <dgm:if name="Name107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8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9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0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1" func="var" arg="hierBranch" op="equ" val="init">
                    <dgm:choose name="Name112">
                      <dgm:if name="Name113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14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15"/>
                </dgm:choose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16">
                    <dgm:if name="Name117" func="var" arg="hierBranch" op="equ" val="init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8" func="var" arg="hierBranch" op="equ" val="l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9" func="var" arg="hierBranch" op="equ" val="r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else name="Name120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else>
                  </dgm:choose>
                  <dgm:layoutNode name="rootText3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3" moveWith="rootText3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6">
                  <dgm:choose name="Name121">
                    <dgm:if name="Name12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24" func="var" arg="hierBranch" op="equ" val="hang">
                      <dgm:choose name="Name125">
                        <dgm:if name="Name12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2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28" func="var" arg="hierBranch" op="equ" val="std">
                      <dgm:choose name="Name129">
                        <dgm:if name="Name130" func="var" arg="dir" op="equ" val="norm">
                          <dgm:alg type="hierChild"/>
                        </dgm:if>
                        <dgm:else name="Name13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2" func="var" arg="hierBranch" op="equ" val="init">
                      <dgm:choose name="Name133">
                        <dgm:if name="Name134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35">
                          <dgm:alg type="hierChild"/>
                        </dgm:else>
                      </dgm:choose>
                    </dgm:if>
                    <dgm:else name="Name136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37" ref="rep2a"/>
                </dgm:layoutNode>
                <dgm:layoutNode name="hierChild7">
                  <dgm:choose name="Name138">
                    <dgm:if name="Name13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41" ref="rep2b"/>
                </dgm:layoutNode>
              </dgm:layoutNode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AlternatingPictureBlocks">
  <dgm:title val=""/>
  <dgm:desc val=""/>
  <dgm:catLst>
    <dgm:cat type="picture" pri="15000"/>
    <dgm:cat type="pictureconvert" pri="15000"/>
    <dgm:cat type="list" pri="135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ch" forName="comp" refType="w"/>
      <dgm:constr type="h" for="ch" forName="comp" refType="h"/>
      <dgm:constr type="h" for="ch" forName="sibTrans" refType="w" refFor="ch" refForName="comp" op="equ" fact="0.05"/>
    </dgm:constrLst>
    <dgm:ruleLst/>
    <dgm:forEach name="Name0" axis="ch" ptType="node">
      <dgm:layoutNode name="comp" styleLbl="node1">
        <dgm:alg type="composite">
          <dgm:param type="ar" val="3.30"/>
        </dgm:alg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hoose name="Name4">
              <dgm:if name="Name5" axis="desOrSelf" ptType="node" func="posOdd" op="equ" val="1">
                <dgm:constrLst>
                  <dgm:constr type="l" for="ch" forName="rect1" refType="w" fact="0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.33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if>
              <dgm:else name="Name6">
                <dgm:constrLst>
                  <dgm:constr type="l" for="ch" forName="rect1" refType="w" fact="0.7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else>
            </dgm:choose>
          </dgm:if>
          <dgm:else name="Name3">
            <dgm:choose name="Name7">
              <dgm:if name="Name8" axis="desOrSelf" ptType="node" func="posOdd" op="equ" val="1">
                <dgm:constrLst>
                  <dgm:constr type="l" for="ch" forName="rect1" refType="w" fact="0.7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if>
              <dgm:else name="Name9">
                <dgm:constrLst>
                  <dgm:constr type="l" for="ch" forName="rect1" refType="w" fact="0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.33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else>
            </dgm:choose>
          </dgm:else>
        </dgm:choose>
        <dgm:ruleLst/>
        <dgm:layoutNode name="rect2" styleLbl="node1">
          <dgm:varLst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rect1" styleLbl="lnNod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CBF9CC-C32D-49BC-9499-148F9E10DA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1274FA0-CB78-493F-AC1D-3186B9C707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32E81B-817D-4D9D-9DF4-C79862687B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BCE2E-A28E-4D8C-8729-8972A49D6C23}" type="datetimeFigureOut">
              <a:rPr lang="ru-RU" smtClean="0"/>
              <a:t>12.09.2020</a:t>
            </a:fld>
            <a:endParaRPr lang="ru-R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822400-611A-4E86-B881-B21E59160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BB14BA-4D95-4D22-8BEB-EA306221A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7D54E-72EA-4565-8F22-0EA8CF4EBFAB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279368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ED5133-0FAB-433D-8952-B6C2E23AD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FE70818-23EE-44D3-9B57-B17B813A6C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F93660-3912-4E7F-BE59-7CFA448228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BCE2E-A28E-4D8C-8729-8972A49D6C23}" type="datetimeFigureOut">
              <a:rPr lang="ru-RU" smtClean="0"/>
              <a:t>12.09.2020</a:t>
            </a:fld>
            <a:endParaRPr lang="ru-R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395DB6-C438-49BD-B10D-1F0F398E57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FD4187-1929-487F-A229-3BCC4D4C8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7D54E-72EA-4565-8F22-0EA8CF4EBFAB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046997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9D476C-70CD-48DE-AA35-FC5B07D7169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B601E6B-2870-4ADF-B7C1-A06CBE2ED9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E39478-286C-4A28-9B21-F08CC49AF7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BCE2E-A28E-4D8C-8729-8972A49D6C23}" type="datetimeFigureOut">
              <a:rPr lang="ru-RU" smtClean="0"/>
              <a:t>12.09.2020</a:t>
            </a:fld>
            <a:endParaRPr lang="ru-R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CC5951-2ADB-4177-9B10-B4FC03873F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5CF2BA-4B82-4A9C-9E53-DBE304369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7D54E-72EA-4565-8F22-0EA8CF4EBFAB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996088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713304-EE21-4962-B229-1BE87BC39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27749C-38FA-4B4C-BEAF-D7CA9EC776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2B78C1-8DB9-4807-9FF2-6AAF97EA4F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BCE2E-A28E-4D8C-8729-8972A49D6C23}" type="datetimeFigureOut">
              <a:rPr lang="ru-RU" smtClean="0"/>
              <a:t>12.09.2020</a:t>
            </a:fld>
            <a:endParaRPr lang="ru-R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D19C91-372E-40BA-A814-B37D13ACFC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F078FA-C91F-41CA-87A7-EDB6292EA2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7D54E-72EA-4565-8F22-0EA8CF4EBFAB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295112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D3C25B-6A06-4067-9AEF-445BF37906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D1489D-6D31-4A3D-9DC8-EE7F35DAA0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D14ABA-62FE-431F-8085-D4F9EA8330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BCE2E-A28E-4D8C-8729-8972A49D6C23}" type="datetimeFigureOut">
              <a:rPr lang="ru-RU" smtClean="0"/>
              <a:t>12.09.2020</a:t>
            </a:fld>
            <a:endParaRPr lang="ru-R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79FF6A-00D8-4AF7-B6B7-610EA587AA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E1A87F-6237-43A1-87B9-D4DD0DEA72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7D54E-72EA-4565-8F22-0EA8CF4EBFAB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119226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EED6D8-9A36-4550-A1E8-7FB1CE23B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F2B1CA-94E8-440B-9289-575AA81C1AF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2B6C03-9648-4264-9B14-0A85D5BB4A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5ECDD1-E28C-4CDF-9C0D-755A3B1116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BCE2E-A28E-4D8C-8729-8972A49D6C23}" type="datetimeFigureOut">
              <a:rPr lang="ru-RU" smtClean="0"/>
              <a:t>12.09.2020</a:t>
            </a:fld>
            <a:endParaRPr lang="ru-RU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DEFDFF-E1EE-4AD9-BBEE-2147F9D201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D618B3-F034-43D8-983F-FC37E630D9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7D54E-72EA-4565-8F22-0EA8CF4EBFAB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112978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19A73-8CF5-43A7-B979-8DACDC6F3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5A173D-6EA6-4A2E-B3BB-4480F1093A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BC0A2B-4ED9-4CF2-A7D6-34239E7ED5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7B1CB0-B15A-4787-A1D0-B54862187C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9EFEAE9-4A8F-47D1-BFC1-3F1DEEB55A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0763F31-059D-49EC-89E6-B8824FF65C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BCE2E-A28E-4D8C-8729-8972A49D6C23}" type="datetimeFigureOut">
              <a:rPr lang="ru-RU" smtClean="0"/>
              <a:t>12.09.2020</a:t>
            </a:fld>
            <a:endParaRPr lang="ru-RU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CFD2442-447B-4C73-B2D1-6D422C8C10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5E559C1-3549-4849-B85E-090BB36E47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7D54E-72EA-4565-8F22-0EA8CF4EBFAB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123691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7E30A2-8D3B-49CA-87C4-C50EDB7B4A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623B043-3954-490C-88D1-860AC3EE5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BCE2E-A28E-4D8C-8729-8972A49D6C23}" type="datetimeFigureOut">
              <a:rPr lang="ru-RU" smtClean="0"/>
              <a:t>12.09.2020</a:t>
            </a:fld>
            <a:endParaRPr lang="ru-R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890AFF-0A3C-4021-B3A4-F91F0937E1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E17470-4840-4F8F-B247-DA8E68CA49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7D54E-72EA-4565-8F22-0EA8CF4EBFAB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475435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E01D12A-BD59-4375-A279-D0F0E2FE1B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BCE2E-A28E-4D8C-8729-8972A49D6C23}" type="datetimeFigureOut">
              <a:rPr lang="ru-RU" smtClean="0"/>
              <a:t>12.09.2020</a:t>
            </a:fld>
            <a:endParaRPr lang="ru-R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DDD5582-9F6E-4E03-A112-DEF91360C9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5D6E41-8C80-4E8F-B929-EEB3FE7DB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7D54E-72EA-4565-8F22-0EA8CF4EBFAB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311523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812139-C700-4A26-8C88-4674D97B28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8AB76F-4682-481A-AB70-95761F17EB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4AE639-D14A-4BBA-A73E-DC8D936ED5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45B3E8-9E43-414E-BE90-6A64B5B7A9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BCE2E-A28E-4D8C-8729-8972A49D6C23}" type="datetimeFigureOut">
              <a:rPr lang="ru-RU" smtClean="0"/>
              <a:t>12.09.2020</a:t>
            </a:fld>
            <a:endParaRPr lang="ru-RU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539B10-916E-4B5B-9F0E-CFA0F8257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92C86F-AEAC-4A76-B5B5-08CB4503FD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7D54E-72EA-4565-8F22-0EA8CF4EBFAB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439900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058D9-5D7E-4CA9-8606-923F1C40F8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A74BA31-9117-428F-B051-C5B40386972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4465BB-6DA7-4124-B151-30C077DAA2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218BF1-B2B1-4E81-B920-21F41E0867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BCE2E-A28E-4D8C-8729-8972A49D6C23}" type="datetimeFigureOut">
              <a:rPr lang="ru-RU" smtClean="0"/>
              <a:t>12.09.2020</a:t>
            </a:fld>
            <a:endParaRPr lang="ru-RU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CE3315-16DD-47E8-9B57-233B1D6AB8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7B3AA8-ABBC-4467-A4E7-386356904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7D54E-72EA-4565-8F22-0EA8CF4EBFAB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149480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D840B59-5B84-447E-AABB-12507F1FC9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2B83D0-EDAD-46B3-B94A-FC48FFF685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AD5105-67BF-4AED-97D7-06CC503604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7BCE2E-A28E-4D8C-8729-8972A49D6C23}" type="datetimeFigureOut">
              <a:rPr lang="ru-RU" smtClean="0"/>
              <a:t>12.09.2020</a:t>
            </a:fld>
            <a:endParaRPr lang="ru-R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3C0E00-42BB-4F59-9971-4EB637BC01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6B699B-3218-4EEC-8722-E9493A65A6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77D54E-72EA-4565-8F22-0EA8CF4EBFAB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902864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geeksforgeeks.org/difference-between-pca-vs-t-sne/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://activisiongamescience.github.io/2015/12/23/Unsupervised-Anomaly-Detection-SOD-vs-One-class-SV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prateekvjoshi.com/2013/06/29/gaussian-mixture-models/" TargetMode="External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6.xml"/><Relationship Id="rId3" Type="http://schemas.openxmlformats.org/officeDocument/2006/relationships/diagramLayout" Target="../diagrams/layout5.xml"/><Relationship Id="rId7" Type="http://schemas.openxmlformats.org/officeDocument/2006/relationships/diagramData" Target="../diagrams/data6.xml"/><Relationship Id="rId12" Type="http://schemas.openxmlformats.org/officeDocument/2006/relationships/image" Target="../media/image33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11" Type="http://schemas.microsoft.com/office/2007/relationships/diagramDrawing" Target="../diagrams/drawing6.xml"/><Relationship Id="rId5" Type="http://schemas.openxmlformats.org/officeDocument/2006/relationships/diagramColors" Target="../diagrams/colors5.xml"/><Relationship Id="rId10" Type="http://schemas.openxmlformats.org/officeDocument/2006/relationships/diagramColors" Target="../diagrams/colors6.xml"/><Relationship Id="rId4" Type="http://schemas.openxmlformats.org/officeDocument/2006/relationships/diagramQuickStyle" Target="../diagrams/quickStyle5.xml"/><Relationship Id="rId9" Type="http://schemas.openxmlformats.org/officeDocument/2006/relationships/diagramQuickStyle" Target="../diagrams/quickStyle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diagramLayout" Target="../diagrams/layout7.xml"/><Relationship Id="rId7" Type="http://schemas.openxmlformats.org/officeDocument/2006/relationships/image" Target="../media/image40.png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7">
            <a:extLst>
              <a:ext uri="{FF2B5EF4-FFF2-40B4-BE49-F238E27FC236}">
                <a16:creationId xmlns:a16="http://schemas.microsoft.com/office/drawing/2014/main" id="{33CD251C-A887-4D2F-925B-FC0971985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9">
            <a:extLst>
              <a:ext uri="{FF2B5EF4-FFF2-40B4-BE49-F238E27FC236}">
                <a16:creationId xmlns:a16="http://schemas.microsoft.com/office/drawing/2014/main" id="{B19D093C-27FB-4032-B282-42C4563F2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9454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1">
            <a:extLst>
              <a:ext uri="{FF2B5EF4-FFF2-40B4-BE49-F238E27FC236}">
                <a16:creationId xmlns:a16="http://schemas.microsoft.com/office/drawing/2014/main" id="{35EE815E-1BD3-4777-B652-6D98825BF6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7290" y="681628"/>
            <a:ext cx="1128382" cy="847206"/>
            <a:chOff x="668003" y="1684057"/>
            <a:chExt cx="1128382" cy="847206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E6692982-4A7D-4392-87CD-F0CD4B027D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8003" y="1935883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196485F7-F277-4123-AC53-98EA4C8587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45893" y="1684057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811574A-16A3-48FF-B541-9245AD407B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7290" y="1166932"/>
            <a:ext cx="3582073" cy="427970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Geologist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09488F-FF0E-485F-BAC8-F65E99EA67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11864" y="4167970"/>
            <a:ext cx="5716988" cy="2557342"/>
          </a:xfr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algn="l"/>
            <a:r>
              <a:rPr lang="en-US" dirty="0"/>
              <a:t>Authors: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dirty="0"/>
              <a:t>Kristina </a:t>
            </a:r>
            <a:r>
              <a:rPr lang="en-US" dirty="0" err="1"/>
              <a:t>Zheltova</a:t>
            </a:r>
            <a:r>
              <a:rPr lang="en-US" dirty="0"/>
              <a:t>, </a:t>
            </a:r>
            <a:r>
              <a:rPr lang="en-US" dirty="0" err="1"/>
              <a:t>SibSU</a:t>
            </a:r>
            <a:endParaRPr lang="en-US" dirty="0"/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dirty="0"/>
              <a:t>Sofia </a:t>
            </a:r>
            <a:r>
              <a:rPr lang="en-US" dirty="0" err="1"/>
              <a:t>Burmistrova</a:t>
            </a:r>
            <a:r>
              <a:rPr lang="en-US" dirty="0"/>
              <a:t>, ITMO University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dirty="0"/>
          </a:p>
          <a:p>
            <a:pPr algn="l"/>
            <a:r>
              <a:rPr lang="en-US" dirty="0"/>
              <a:t>Mentor: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dirty="0"/>
              <a:t>Petr </a:t>
            </a:r>
            <a:r>
              <a:rPr lang="en-US" dirty="0" err="1"/>
              <a:t>Andriushchenko</a:t>
            </a:r>
            <a:r>
              <a:rPr lang="en-US" dirty="0"/>
              <a:t>, ITMO University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F84E066C-A658-4BDC-91AC-303D5560D2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3358" y="295631"/>
            <a:ext cx="2667000" cy="628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Логотипы и фирменный стиль">
            <a:extLst>
              <a:ext uri="{FF2B5EF4-FFF2-40B4-BE49-F238E27FC236}">
                <a16:creationId xmlns:a16="http://schemas.microsoft.com/office/drawing/2014/main" id="{9590C678-6511-44E2-8E05-66D114B713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2543" y="132688"/>
            <a:ext cx="1383907" cy="978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Расписание СибГУ им. Решетнёва - Google Play پر موجود ایپس">
            <a:extLst>
              <a:ext uri="{FF2B5EF4-FFF2-40B4-BE49-F238E27FC236}">
                <a16:creationId xmlns:a16="http://schemas.microsoft.com/office/drawing/2014/main" id="{ECFF7E4C-C178-494D-ACF4-5AAE34D05E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8778" y="195191"/>
            <a:ext cx="803669" cy="803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11455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4E8F3-AA81-44A0-BB70-3DBC8BE90B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Geospatial visualization of the dataset</a:t>
            </a:r>
            <a:endParaRPr lang="ru-RU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60E1DBB-8184-4969-925F-88EB4FD0BE5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8461" y="1825625"/>
            <a:ext cx="9215077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06E39E2-F375-444E-9F24-D64FC2D1A656}"/>
              </a:ext>
            </a:extLst>
          </p:cNvPr>
          <p:cNvSpPr txBox="1"/>
          <p:nvPr/>
        </p:nvSpPr>
        <p:spPr>
          <a:xfrm>
            <a:off x="4580392" y="6225738"/>
            <a:ext cx="30296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Fig. 2 – visualization of geospatial data.</a:t>
            </a:r>
            <a:endParaRPr lang="ru-RU" sz="1400" dirty="0"/>
          </a:p>
        </p:txBody>
      </p:sp>
    </p:spTree>
    <p:extLst>
      <p:ext uri="{BB962C8B-B14F-4D97-AF65-F5344CB8AC3E}">
        <p14:creationId xmlns:p14="http://schemas.microsoft.com/office/powerpoint/2010/main" val="1988227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FCD48-723B-4297-BB5F-F4778C8CC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Distributions by target features</a:t>
            </a:r>
            <a:endParaRPr lang="ru-RU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025002D4-6F65-4018-94FF-7219076251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754604"/>
            <a:ext cx="5689127" cy="4351338"/>
          </a:xfr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D087F8D-170A-41CF-84F1-4CF005CA66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5907" y="1454151"/>
            <a:ext cx="3719449" cy="465179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65C8C1D-5DAE-47C4-8D89-C533B02805BA}"/>
              </a:ext>
            </a:extLst>
          </p:cNvPr>
          <p:cNvSpPr txBox="1"/>
          <p:nvPr/>
        </p:nvSpPr>
        <p:spPr>
          <a:xfrm>
            <a:off x="1743995" y="6256216"/>
            <a:ext cx="38775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Fig. 3 – pairwise scatterplots with porosity feature.</a:t>
            </a:r>
            <a:endParaRPr lang="ru-RU" sz="1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A4DBBFB-1135-46E5-BB15-27C476218CEA}"/>
              </a:ext>
            </a:extLst>
          </p:cNvPr>
          <p:cNvSpPr txBox="1"/>
          <p:nvPr/>
        </p:nvSpPr>
        <p:spPr>
          <a:xfrm>
            <a:off x="7126725" y="6256216"/>
            <a:ext cx="44178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Fig. 4 – pairwise scatterplots with tectonic regime feature.</a:t>
            </a:r>
            <a:endParaRPr lang="ru-RU" sz="1400" dirty="0"/>
          </a:p>
        </p:txBody>
      </p:sp>
    </p:spTree>
    <p:extLst>
      <p:ext uri="{BB962C8B-B14F-4D97-AF65-F5344CB8AC3E}">
        <p14:creationId xmlns:p14="http://schemas.microsoft.com/office/powerpoint/2010/main" val="9347557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8D7895-7763-4F15-8C55-22C39637B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Try to find a correlation</a:t>
            </a:r>
            <a:endParaRPr lang="ru-R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5C52D1-5791-49A4-82FC-01C3ED84D774}"/>
              </a:ext>
            </a:extLst>
          </p:cNvPr>
          <p:cNvSpPr txBox="1"/>
          <p:nvPr/>
        </p:nvSpPr>
        <p:spPr>
          <a:xfrm>
            <a:off x="4541568" y="6286896"/>
            <a:ext cx="31088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Fig. 5 – heatmap of features correlation.</a:t>
            </a:r>
            <a:endParaRPr lang="ru-RU" sz="1400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8E2433D6-3D04-4E46-8AFE-6416E65C44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99261" y="1464814"/>
            <a:ext cx="5393478" cy="4729903"/>
          </a:xfrm>
        </p:spPr>
      </p:pic>
    </p:spTree>
    <p:extLst>
      <p:ext uri="{BB962C8B-B14F-4D97-AF65-F5344CB8AC3E}">
        <p14:creationId xmlns:p14="http://schemas.microsoft.com/office/powerpoint/2010/main" val="16304894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8D7895-7763-4F15-8C55-22C39637B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Outliers in numerical features</a:t>
            </a:r>
            <a:endParaRPr lang="ru-RU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AC9BDEC-376D-4A8F-89F1-EAC5A78D48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497078"/>
            <a:ext cx="5337049" cy="4929122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D9E76CE-3667-4E9B-83E0-AEC6DA34B5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8204" y="1447482"/>
            <a:ext cx="5076998" cy="502831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7767CA0-7609-4E26-B05D-CD0F71CE0AC5}"/>
              </a:ext>
            </a:extLst>
          </p:cNvPr>
          <p:cNvSpPr txBox="1"/>
          <p:nvPr/>
        </p:nvSpPr>
        <p:spPr>
          <a:xfrm>
            <a:off x="1688341" y="6426200"/>
            <a:ext cx="36367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Fig. 6 – distribution plots of numerical features.</a:t>
            </a:r>
            <a:endParaRPr lang="ru-RU" sz="1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752BB74-A247-49BF-8ED2-582C8A3A7E66}"/>
              </a:ext>
            </a:extLst>
          </p:cNvPr>
          <p:cNvSpPr txBox="1"/>
          <p:nvPr/>
        </p:nvSpPr>
        <p:spPr>
          <a:xfrm>
            <a:off x="7641675" y="6426200"/>
            <a:ext cx="30100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Fig. 7 – boxplots of numerical features.</a:t>
            </a:r>
            <a:endParaRPr lang="ru-RU" sz="1400" dirty="0"/>
          </a:p>
        </p:txBody>
      </p:sp>
    </p:spTree>
    <p:extLst>
      <p:ext uri="{BB962C8B-B14F-4D97-AF65-F5344CB8AC3E}">
        <p14:creationId xmlns:p14="http://schemas.microsoft.com/office/powerpoint/2010/main" val="37264220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0BBCE0-AD58-4011-AF18-D7E1461C2A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PCA with coloring by tectonic regime</a:t>
            </a:r>
            <a:endParaRPr lang="ru-RU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22BF688-0313-4539-B73F-01B45BAD14D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002" y="1816100"/>
            <a:ext cx="4510146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208782C-3235-4291-ADDA-D383DA7F8F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8294" y="1816100"/>
            <a:ext cx="4867275" cy="4181475"/>
          </a:xfrm>
          <a:prstGeom prst="rect">
            <a:avLst/>
          </a:prstGeom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CEA235CE-5794-4551-AD40-4CC28782F08F}"/>
              </a:ext>
            </a:extLst>
          </p:cNvPr>
          <p:cNvSpPr/>
          <p:nvPr/>
        </p:nvSpPr>
        <p:spPr>
          <a:xfrm>
            <a:off x="5439567" y="3429000"/>
            <a:ext cx="1209675" cy="1143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BD6D8A-EF7D-42E0-8405-7CD8170AB3B7}"/>
              </a:ext>
            </a:extLst>
          </p:cNvPr>
          <p:cNvSpPr txBox="1"/>
          <p:nvPr/>
        </p:nvSpPr>
        <p:spPr>
          <a:xfrm>
            <a:off x="1011395" y="6170296"/>
            <a:ext cx="37493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Fig. 8 – 2D PCA with coloring by tectonic regime.</a:t>
            </a:r>
            <a:endParaRPr lang="ru-RU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ADF540-1D7B-45A0-9071-FBAB8793A51B}"/>
              </a:ext>
            </a:extLst>
          </p:cNvPr>
          <p:cNvSpPr txBox="1"/>
          <p:nvPr/>
        </p:nvSpPr>
        <p:spPr>
          <a:xfrm>
            <a:off x="7477251" y="6167438"/>
            <a:ext cx="37493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Fig. 9 – 3D PCA with coloring by tectonic regime.</a:t>
            </a:r>
            <a:endParaRPr lang="ru-RU" sz="1400" dirty="0"/>
          </a:p>
        </p:txBody>
      </p:sp>
    </p:spTree>
    <p:extLst>
      <p:ext uri="{BB962C8B-B14F-4D97-AF65-F5344CB8AC3E}">
        <p14:creationId xmlns:p14="http://schemas.microsoft.com/office/powerpoint/2010/main" val="28994030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0BBCE0-AD58-4011-AF18-D7E1461C2A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t-SNE with coloring by tectonic regime</a:t>
            </a:r>
            <a:endParaRPr lang="ru-RU" dirty="0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CEA235CE-5794-4551-AD40-4CC28782F08F}"/>
              </a:ext>
            </a:extLst>
          </p:cNvPr>
          <p:cNvSpPr/>
          <p:nvPr/>
        </p:nvSpPr>
        <p:spPr>
          <a:xfrm>
            <a:off x="5439567" y="3429000"/>
            <a:ext cx="1209675" cy="1143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294C136-134E-4A1D-B77A-F0C385E6BC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392" y="1814681"/>
            <a:ext cx="4162165" cy="397870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BFEC969-DF16-4120-AF60-AEA5AA6FE6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8445" y="1814681"/>
            <a:ext cx="4015462" cy="397870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2680002-9290-47DF-AECC-102128A805D8}"/>
              </a:ext>
            </a:extLst>
          </p:cNvPr>
          <p:cNvSpPr txBox="1"/>
          <p:nvPr/>
        </p:nvSpPr>
        <p:spPr>
          <a:xfrm>
            <a:off x="1114131" y="5983865"/>
            <a:ext cx="39064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Fig. 10 – 2D t-SNE with coloring by tectonic regime.</a:t>
            </a:r>
            <a:endParaRPr lang="ru-RU" sz="14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BE3D814-A534-415D-86BA-7A2489E6E92D}"/>
              </a:ext>
            </a:extLst>
          </p:cNvPr>
          <p:cNvSpPr txBox="1"/>
          <p:nvPr/>
        </p:nvSpPr>
        <p:spPr>
          <a:xfrm>
            <a:off x="7187833" y="5983865"/>
            <a:ext cx="39080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Fig. 11 – 3D t-SNE with coloring by tectonic regime.</a:t>
            </a:r>
            <a:endParaRPr lang="ru-RU" sz="14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2CB2D02-9923-446A-B152-E9B0BB54EEA1}"/>
              </a:ext>
            </a:extLst>
          </p:cNvPr>
          <p:cNvSpPr txBox="1"/>
          <p:nvPr/>
        </p:nvSpPr>
        <p:spPr>
          <a:xfrm>
            <a:off x="838200" y="6508004"/>
            <a:ext cx="55966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More on t-SNE and PCA comparison: </a:t>
            </a:r>
            <a:r>
              <a:rPr lang="en-US" sz="1000" dirty="0">
                <a:hlinkClick r:id="rId4"/>
              </a:rPr>
              <a:t>https://www.geeksforgeeks.org/difference-between-pca-vs-t-sne</a:t>
            </a:r>
            <a:endParaRPr lang="ru-RU" sz="1000" dirty="0"/>
          </a:p>
        </p:txBody>
      </p:sp>
    </p:spTree>
    <p:extLst>
      <p:ext uri="{BB962C8B-B14F-4D97-AF65-F5344CB8AC3E}">
        <p14:creationId xmlns:p14="http://schemas.microsoft.com/office/powerpoint/2010/main" val="25027013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66B332A4-D438-4773-A77F-5ED49A448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53768" y="0"/>
            <a:ext cx="8284464" cy="6858000"/>
          </a:xfrm>
          <a:custGeom>
            <a:avLst/>
            <a:gdLst>
              <a:gd name="connsiteX0" fmla="*/ 1818109 w 8284464"/>
              <a:gd name="connsiteY0" fmla="*/ 0 h 6858000"/>
              <a:gd name="connsiteX1" fmla="*/ 6466355 w 8284464"/>
              <a:gd name="connsiteY1" fmla="*/ 0 h 6858000"/>
              <a:gd name="connsiteX2" fmla="*/ 6620596 w 8284464"/>
              <a:gd name="connsiteY2" fmla="*/ 109683 h 6858000"/>
              <a:gd name="connsiteX3" fmla="*/ 8284464 w 8284464"/>
              <a:gd name="connsiteY3" fmla="*/ 3429000 h 6858000"/>
              <a:gd name="connsiteX4" fmla="*/ 6620596 w 8284464"/>
              <a:gd name="connsiteY4" fmla="*/ 6748318 h 6858000"/>
              <a:gd name="connsiteX5" fmla="*/ 6466355 w 8284464"/>
              <a:gd name="connsiteY5" fmla="*/ 6858000 h 6858000"/>
              <a:gd name="connsiteX6" fmla="*/ 1818109 w 8284464"/>
              <a:gd name="connsiteY6" fmla="*/ 6858000 h 6858000"/>
              <a:gd name="connsiteX7" fmla="*/ 1663869 w 8284464"/>
              <a:gd name="connsiteY7" fmla="*/ 6748318 h 6858000"/>
              <a:gd name="connsiteX8" fmla="*/ 0 w 8284464"/>
              <a:gd name="connsiteY8" fmla="*/ 3429000 h 6858000"/>
              <a:gd name="connsiteX9" fmla="*/ 1663869 w 8284464"/>
              <a:gd name="connsiteY9" fmla="*/ 10968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84464" h="6858000">
                <a:moveTo>
                  <a:pt x="1818109" y="0"/>
                </a:moveTo>
                <a:lnTo>
                  <a:pt x="6466355" y="0"/>
                </a:lnTo>
                <a:lnTo>
                  <a:pt x="6620596" y="109683"/>
                </a:lnTo>
                <a:cubicBezTo>
                  <a:pt x="7630666" y="865069"/>
                  <a:pt x="8284464" y="2070683"/>
                  <a:pt x="8284464" y="3429000"/>
                </a:cubicBezTo>
                <a:cubicBezTo>
                  <a:pt x="8284464" y="4787317"/>
                  <a:pt x="7630666" y="5992931"/>
                  <a:pt x="6620596" y="6748318"/>
                </a:cubicBezTo>
                <a:lnTo>
                  <a:pt x="6466355" y="6858000"/>
                </a:lnTo>
                <a:lnTo>
                  <a:pt x="1818109" y="6858000"/>
                </a:lnTo>
                <a:lnTo>
                  <a:pt x="1663869" y="6748318"/>
                </a:lnTo>
                <a:cubicBezTo>
                  <a:pt x="653798" y="5992931"/>
                  <a:pt x="0" y="4787317"/>
                  <a:pt x="0" y="3429000"/>
                </a:cubicBezTo>
                <a:cubicBezTo>
                  <a:pt x="0" y="2070683"/>
                  <a:pt x="653798" y="865069"/>
                  <a:pt x="1663869" y="10968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DF9AD32D-FF05-44F4-BD4D-9CEE89B71E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18360" y="0"/>
            <a:ext cx="7955280" cy="6858000"/>
          </a:xfrm>
          <a:custGeom>
            <a:avLst/>
            <a:gdLst>
              <a:gd name="connsiteX0" fmla="*/ 1962423 w 7955280"/>
              <a:gd name="connsiteY0" fmla="*/ 0 h 6858000"/>
              <a:gd name="connsiteX1" fmla="*/ 5992858 w 7955280"/>
              <a:gd name="connsiteY1" fmla="*/ 0 h 6858000"/>
              <a:gd name="connsiteX2" fmla="*/ 6040191 w 7955280"/>
              <a:gd name="connsiteY2" fmla="*/ 27216 h 6858000"/>
              <a:gd name="connsiteX3" fmla="*/ 7955280 w 7955280"/>
              <a:gd name="connsiteY3" fmla="*/ 3429000 h 6858000"/>
              <a:gd name="connsiteX4" fmla="*/ 6040191 w 7955280"/>
              <a:gd name="connsiteY4" fmla="*/ 6830784 h 6858000"/>
              <a:gd name="connsiteX5" fmla="*/ 5992858 w 7955280"/>
              <a:gd name="connsiteY5" fmla="*/ 6858000 h 6858000"/>
              <a:gd name="connsiteX6" fmla="*/ 1962423 w 7955280"/>
              <a:gd name="connsiteY6" fmla="*/ 6858000 h 6858000"/>
              <a:gd name="connsiteX7" fmla="*/ 1915089 w 7955280"/>
              <a:gd name="connsiteY7" fmla="*/ 6830784 h 6858000"/>
              <a:gd name="connsiteX8" fmla="*/ 0 w 7955280"/>
              <a:gd name="connsiteY8" fmla="*/ 3429000 h 6858000"/>
              <a:gd name="connsiteX9" fmla="*/ 1915089 w 7955280"/>
              <a:gd name="connsiteY9" fmla="*/ 2721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955280" h="6858000">
                <a:moveTo>
                  <a:pt x="1962423" y="0"/>
                </a:moveTo>
                <a:lnTo>
                  <a:pt x="5992858" y="0"/>
                </a:lnTo>
                <a:lnTo>
                  <a:pt x="6040191" y="27216"/>
                </a:lnTo>
                <a:cubicBezTo>
                  <a:pt x="7188332" y="724844"/>
                  <a:pt x="7955280" y="1987357"/>
                  <a:pt x="7955280" y="3429000"/>
                </a:cubicBezTo>
                <a:cubicBezTo>
                  <a:pt x="7955280" y="4870644"/>
                  <a:pt x="7188332" y="6133157"/>
                  <a:pt x="6040191" y="6830784"/>
                </a:cubicBezTo>
                <a:lnTo>
                  <a:pt x="5992858" y="6858000"/>
                </a:lnTo>
                <a:lnTo>
                  <a:pt x="1962423" y="6858000"/>
                </a:lnTo>
                <a:lnTo>
                  <a:pt x="1915089" y="6830784"/>
                </a:lnTo>
                <a:cubicBezTo>
                  <a:pt x="766948" y="6133157"/>
                  <a:pt x="0" y="4870644"/>
                  <a:pt x="0" y="3429000"/>
                </a:cubicBezTo>
                <a:cubicBezTo>
                  <a:pt x="0" y="1987357"/>
                  <a:pt x="766948" y="724844"/>
                  <a:pt x="1915089" y="2721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11574A-16A3-48FF-B541-9245AD407B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55631" y="1441938"/>
            <a:ext cx="7080738" cy="397412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Anomaly detection</a:t>
            </a:r>
          </a:p>
        </p:txBody>
      </p:sp>
    </p:spTree>
    <p:extLst>
      <p:ext uri="{BB962C8B-B14F-4D97-AF65-F5344CB8AC3E}">
        <p14:creationId xmlns:p14="http://schemas.microsoft.com/office/powerpoint/2010/main" val="38190494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AE83ABDF-3AEE-4346-88D0-9B872D12D30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70437995"/>
              </p:ext>
            </p:extLst>
          </p:nvPr>
        </p:nvGraphicFramePr>
        <p:xfrm>
          <a:off x="838200" y="1253331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518817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CAD95A-C38B-43BF-87C0-4BA5D411E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One-class SVM</a:t>
            </a:r>
            <a:endParaRPr lang="ru-R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F430DA5-E0B9-4F54-9FC6-BFB1E6B45D3F}"/>
              </a:ext>
            </a:extLst>
          </p:cNvPr>
          <p:cNvSpPr txBox="1"/>
          <p:nvPr/>
        </p:nvSpPr>
        <p:spPr>
          <a:xfrm>
            <a:off x="838200" y="6359710"/>
            <a:ext cx="111377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[2] Bonsang Koo, Byungjin Shin “Applying novelty detection to identify model element to IFC class misclassifications on architectural and infrastructure Building Information Models”</a:t>
            </a:r>
          </a:p>
          <a:p>
            <a:r>
              <a:rPr lang="en-US" sz="1000" dirty="0"/>
              <a:t>More on one-class SVM hyperparameter tuning: </a:t>
            </a:r>
            <a:r>
              <a:rPr lang="en-US" sz="1000" dirty="0">
                <a:hlinkClick r:id="rId2"/>
              </a:rPr>
              <a:t>http://activisiongamescience.github.io/2015/12/23/Unsupervised-Anomaly-Detection-SOD-vs-One-class-SVM</a:t>
            </a:r>
            <a:endParaRPr lang="ru-RU" sz="1000" dirty="0"/>
          </a:p>
        </p:txBody>
      </p:sp>
      <p:pic>
        <p:nvPicPr>
          <p:cNvPr id="4100" name="Picture 4" descr="Overview of one-class Support Vector Machine (SVM).">
            <a:extLst>
              <a:ext uri="{FF2B5EF4-FFF2-40B4-BE49-F238E27FC236}">
                <a16:creationId xmlns:a16="http://schemas.microsoft.com/office/drawing/2014/main" id="{78F39C4E-EE68-4993-937B-C5AFB3903E5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9254" y="1690688"/>
            <a:ext cx="7172325" cy="415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38DA66F-681C-4485-AE2D-10CBF18F583E}"/>
              </a:ext>
            </a:extLst>
          </p:cNvPr>
          <p:cNvSpPr txBox="1"/>
          <p:nvPr/>
        </p:nvSpPr>
        <p:spPr>
          <a:xfrm>
            <a:off x="6361387" y="5860454"/>
            <a:ext cx="47772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Fig. 12 – overview of one-class Support Vector Machine (SVM).</a:t>
            </a:r>
            <a:endParaRPr lang="ru-RU" sz="1400" dirty="0"/>
          </a:p>
        </p:txBody>
      </p:sp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32BAADEF-BC22-4D7E-AEC1-002C0F1249D9}"/>
              </a:ext>
            </a:extLst>
          </p:cNvPr>
          <p:cNvSpPr txBox="1">
            <a:spLocks/>
          </p:cNvSpPr>
          <p:nvPr/>
        </p:nvSpPr>
        <p:spPr>
          <a:xfrm>
            <a:off x="707340" y="1690688"/>
            <a:ext cx="4152774" cy="43034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SVM attempts to identify the hyperplane that best represents the largest separation, or margin, between border-line data points (i.e., ‘‘support vectors”).</a:t>
            </a:r>
          </a:p>
          <a:p>
            <a:r>
              <a:rPr lang="en-US" sz="2000" dirty="0"/>
              <a:t>One-class SVM creates a finds the maximal gap hyperplane that separates data from the origin.</a:t>
            </a:r>
          </a:p>
          <a:p>
            <a:r>
              <a:rPr lang="en-US" sz="2000" dirty="0"/>
              <a:t>The resulting closed boundary is found using the following formulation [2]</a:t>
            </a:r>
          </a:p>
          <a:p>
            <a:endParaRPr lang="en-US" sz="20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3015376-E7F8-47FF-84F3-7CECD5FD7C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7036" y="5169900"/>
            <a:ext cx="2540252" cy="690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1012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427AF5F-9A0E-42B7-A252-FD64C9885F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CAD95A-C38B-43BF-87C0-4BA5D411E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06443"/>
          </a:xfrm>
        </p:spPr>
        <p:txBody>
          <a:bodyPr>
            <a:normAutofit/>
          </a:bodyPr>
          <a:lstStyle/>
          <a:p>
            <a:r>
              <a:rPr lang="en-US" sz="4000" dirty="0"/>
              <a:t>Applying SVM to existing dataset</a:t>
            </a:r>
            <a:endParaRPr lang="ru-RU" sz="4000" dirty="0"/>
          </a:p>
        </p:txBody>
      </p:sp>
      <p:pic>
        <p:nvPicPr>
          <p:cNvPr id="3075" name="Picture 3" descr="kQikUgkEolEIpFIJBKJRCKRSCQSiUQikUgkhgipkT+RSCQSiUQikUgkEolEIpFIJBKJRCKRSCQSiSFCauRPJBKJRCKRSCQSiUQikUgkEolEIpFIJBKJRGKI8P9gZnsHW1BIbAAAAABJRU5ErkJggg== (2041×1990)">
            <a:extLst>
              <a:ext uri="{FF2B5EF4-FFF2-40B4-BE49-F238E27FC236}">
                <a16:creationId xmlns:a16="http://schemas.microsoft.com/office/drawing/2014/main" id="{9AE6D1C2-FF41-4909-A461-C8A0140BA65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845" y="1503403"/>
            <a:ext cx="4953606" cy="4829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ontent Placeholder 7">
            <a:extLst>
              <a:ext uri="{FF2B5EF4-FFF2-40B4-BE49-F238E27FC236}">
                <a16:creationId xmlns:a16="http://schemas.microsoft.com/office/drawing/2014/main" id="{56ECF621-A743-46F2-A94D-A8DC99CD353A}"/>
              </a:ext>
            </a:extLst>
          </p:cNvPr>
          <p:cNvSpPr txBox="1">
            <a:spLocks/>
          </p:cNvSpPr>
          <p:nvPr/>
        </p:nvSpPr>
        <p:spPr>
          <a:xfrm>
            <a:off x="7044652" y="1503403"/>
            <a:ext cx="4152774" cy="430346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Selected columns to fit the model:</a:t>
            </a:r>
          </a:p>
          <a:p>
            <a:pPr lvl="1"/>
            <a:r>
              <a:rPr lang="en-US" sz="1600" dirty="0"/>
              <a:t>Tectonic regime</a:t>
            </a:r>
          </a:p>
          <a:p>
            <a:pPr lvl="1"/>
            <a:r>
              <a:rPr lang="en-US" sz="1600" dirty="0"/>
              <a:t>Region</a:t>
            </a:r>
          </a:p>
          <a:p>
            <a:pPr lvl="1"/>
            <a:r>
              <a:rPr lang="en-US" sz="1600" dirty="0"/>
              <a:t>Hydrocarbon type (main)</a:t>
            </a:r>
          </a:p>
          <a:p>
            <a:pPr lvl="1"/>
            <a:r>
              <a:rPr lang="en-US" sz="1600" dirty="0"/>
              <a:t>Structural setting</a:t>
            </a:r>
          </a:p>
          <a:p>
            <a:pPr lvl="1"/>
            <a:r>
              <a:rPr lang="en-US" sz="1600" dirty="0"/>
              <a:t>Depth (top reservoir ft TVD)</a:t>
            </a:r>
          </a:p>
          <a:p>
            <a:pPr lvl="1"/>
            <a:r>
              <a:rPr lang="en-US" sz="1600" dirty="0"/>
              <a:t>Reservoir period </a:t>
            </a:r>
          </a:p>
          <a:p>
            <a:pPr lvl="1"/>
            <a:r>
              <a:rPr lang="en-US" sz="1600" dirty="0"/>
              <a:t>Lithology (main)</a:t>
            </a:r>
          </a:p>
          <a:p>
            <a:pPr lvl="1"/>
            <a:r>
              <a:rPr lang="en-US" sz="1600" dirty="0"/>
              <a:t>Thickness (gross average ft),</a:t>
            </a:r>
          </a:p>
          <a:p>
            <a:pPr lvl="1"/>
            <a:r>
              <a:rPr lang="en-US" sz="1600" dirty="0"/>
              <a:t>Thickness (net pay average ft)</a:t>
            </a:r>
          </a:p>
          <a:p>
            <a:pPr lvl="1"/>
            <a:r>
              <a:rPr lang="en-US" sz="1600" dirty="0"/>
              <a:t>Porosity (matrix average %)</a:t>
            </a:r>
          </a:p>
          <a:p>
            <a:pPr lvl="1"/>
            <a:r>
              <a:rPr lang="en-US" sz="1600" dirty="0"/>
              <a:t>Permeability (air average mD)</a:t>
            </a:r>
          </a:p>
          <a:p>
            <a:pPr marL="457200" lvl="1" indent="0">
              <a:buNone/>
            </a:pPr>
            <a:endParaRPr lang="en-US" sz="2000" dirty="0"/>
          </a:p>
          <a:p>
            <a:r>
              <a:rPr lang="en-US" sz="2000" dirty="0"/>
              <a:t>We can plot 11x11 scatterplot in order to visualize anomalies within pairwise distributions.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E22F4F0-FB55-408E-A386-5AB1E8607E39}"/>
              </a:ext>
            </a:extLst>
          </p:cNvPr>
          <p:cNvSpPr txBox="1"/>
          <p:nvPr/>
        </p:nvSpPr>
        <p:spPr>
          <a:xfrm>
            <a:off x="1661261" y="6400789"/>
            <a:ext cx="41367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Fig. 13 – pairwise scatterplots with colored anomalies.</a:t>
            </a:r>
            <a:endParaRPr lang="ru-RU" sz="1400" dirty="0"/>
          </a:p>
        </p:txBody>
      </p:sp>
    </p:spTree>
    <p:extLst>
      <p:ext uri="{BB962C8B-B14F-4D97-AF65-F5344CB8AC3E}">
        <p14:creationId xmlns:p14="http://schemas.microsoft.com/office/powerpoint/2010/main" val="7107985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3318B2-8F14-4704-B362-1EA26CDA9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F92973-57BC-4B87-A453-D0BB25EBCC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Task description</a:t>
            </a:r>
          </a:p>
          <a:p>
            <a:r>
              <a:rPr lang="en-US" dirty="0"/>
              <a:t>Data understanding</a:t>
            </a:r>
          </a:p>
          <a:p>
            <a:r>
              <a:rPr lang="en-US" dirty="0"/>
              <a:t>Anomaly detection</a:t>
            </a:r>
          </a:p>
          <a:p>
            <a:r>
              <a:rPr lang="en-US" dirty="0"/>
              <a:t>Data generation</a:t>
            </a:r>
          </a:p>
          <a:p>
            <a:r>
              <a:rPr lang="en-US" dirty="0"/>
              <a:t>Filling missing values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59803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427AF5F-9A0E-42B7-A252-FD64C9885F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CAD95A-C38B-43BF-87C0-4BA5D411E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06443"/>
          </a:xfrm>
        </p:spPr>
        <p:txBody>
          <a:bodyPr>
            <a:normAutofit/>
          </a:bodyPr>
          <a:lstStyle/>
          <a:p>
            <a:r>
              <a:rPr lang="en-US" sz="4000" dirty="0"/>
              <a:t>Applying SVM to existing dataset</a:t>
            </a:r>
            <a:endParaRPr lang="ru-RU" sz="4000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F79116B-A714-408F-A14E-80A51C23F3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152774" cy="4303464"/>
          </a:xfrm>
        </p:spPr>
        <p:txBody>
          <a:bodyPr>
            <a:normAutofit/>
          </a:bodyPr>
          <a:lstStyle/>
          <a:p>
            <a:r>
              <a:rPr lang="en-US" sz="2000" dirty="0"/>
              <a:t>Some plots don’t contain anomaly points.</a:t>
            </a:r>
          </a:p>
          <a:p>
            <a:r>
              <a:rPr lang="en-US" sz="2000" dirty="0"/>
              <a:t>Very often relatively distant  points are considered as anomalies.</a:t>
            </a:r>
          </a:p>
          <a:p>
            <a:endParaRPr lang="en-US" sz="2000" dirty="0"/>
          </a:p>
          <a:p>
            <a:r>
              <a:rPr lang="en-US" sz="2000" dirty="0"/>
              <a:t>Valid samples percent = 99.32…</a:t>
            </a:r>
          </a:p>
          <a:p>
            <a:r>
              <a:rPr lang="en-US" sz="2000" dirty="0"/>
              <a:t>Anomalies percent = 0.67…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BB48FD-C788-4766-BA88-2F170DDAB2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9175" y="1397518"/>
            <a:ext cx="6023703" cy="488229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7D97128-A27C-4B63-821E-40B4761EA25A}"/>
              </a:ext>
            </a:extLst>
          </p:cNvPr>
          <p:cNvSpPr txBox="1"/>
          <p:nvPr/>
        </p:nvSpPr>
        <p:spPr>
          <a:xfrm>
            <a:off x="6310974" y="6338986"/>
            <a:ext cx="50601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Fig. 14 – particular pairwise scatterplots with colored anomalies.</a:t>
            </a:r>
            <a:endParaRPr lang="ru-RU" sz="1400" dirty="0"/>
          </a:p>
        </p:txBody>
      </p:sp>
    </p:spTree>
    <p:extLst>
      <p:ext uri="{BB962C8B-B14F-4D97-AF65-F5344CB8AC3E}">
        <p14:creationId xmlns:p14="http://schemas.microsoft.com/office/powerpoint/2010/main" val="6767825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CAD95A-C38B-43BF-87C0-4BA5D411E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Manual data with anomalies</a:t>
            </a:r>
            <a:endParaRPr lang="ru-RU" dirty="0"/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5D826029-08B5-4DA1-AAC7-D06410AAE8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583887"/>
            <a:ext cx="4393467" cy="4351338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E70145B-4B49-4195-B984-382DC52834E2}"/>
              </a:ext>
            </a:extLst>
          </p:cNvPr>
          <p:cNvSpPr txBox="1">
            <a:spLocks/>
          </p:cNvSpPr>
          <p:nvPr/>
        </p:nvSpPr>
        <p:spPr>
          <a:xfrm>
            <a:off x="6096000" y="1583887"/>
            <a:ext cx="4152774" cy="43034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Take N valid objects from source data sets.</a:t>
            </a:r>
          </a:p>
          <a:p>
            <a:r>
              <a:rPr lang="en-US" sz="2000" dirty="0"/>
              <a:t>Randomly change numeric features to extreme values.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ECEE31-F096-422F-9238-013A694AADC9}"/>
              </a:ext>
            </a:extLst>
          </p:cNvPr>
          <p:cNvSpPr txBox="1"/>
          <p:nvPr/>
        </p:nvSpPr>
        <p:spPr>
          <a:xfrm>
            <a:off x="1485021" y="6010513"/>
            <a:ext cx="30998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Fig. 15 – boxplots of numerical features.</a:t>
            </a:r>
            <a:endParaRPr lang="ru-RU" sz="1400" dirty="0"/>
          </a:p>
        </p:txBody>
      </p:sp>
    </p:spTree>
    <p:extLst>
      <p:ext uri="{BB962C8B-B14F-4D97-AF65-F5344CB8AC3E}">
        <p14:creationId xmlns:p14="http://schemas.microsoft.com/office/powerpoint/2010/main" val="32502584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CAD95A-C38B-43BF-87C0-4BA5D411E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Manual data with anomalies</a:t>
            </a:r>
            <a:endParaRPr lang="ru-R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8E86CB-EE8F-4523-B734-FE255F0207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9514" y="1397875"/>
            <a:ext cx="5529046" cy="4537349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4BB32D5-6159-4CB1-9956-A68BEB1AE6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0223" y="1490880"/>
            <a:ext cx="4984531" cy="4351338"/>
          </a:xfrm>
        </p:spPr>
        <p:txBody>
          <a:bodyPr>
            <a:normAutofit/>
          </a:bodyPr>
          <a:lstStyle/>
          <a:p>
            <a:r>
              <a:rPr lang="en-US" sz="2000" dirty="0"/>
              <a:t>All generated data were considered anomalies.</a:t>
            </a:r>
            <a:endParaRPr lang="ru-RU" sz="2000" dirty="0"/>
          </a:p>
          <a:p>
            <a:r>
              <a:rPr lang="en-US" sz="2000" dirty="0"/>
              <a:t>Of course these samples were simple and maybe obvious for the model.</a:t>
            </a: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89004C-6244-42FE-98C3-F4D0567C182F}"/>
              </a:ext>
            </a:extLst>
          </p:cNvPr>
          <p:cNvSpPr txBox="1"/>
          <p:nvPr/>
        </p:nvSpPr>
        <p:spPr>
          <a:xfrm>
            <a:off x="6183783" y="6010514"/>
            <a:ext cx="55047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Fig. 16 – particular pairwise scatterplots with manually added anomalies.</a:t>
            </a:r>
            <a:endParaRPr lang="ru-RU" sz="1400" dirty="0"/>
          </a:p>
        </p:txBody>
      </p:sp>
    </p:spTree>
    <p:extLst>
      <p:ext uri="{BB962C8B-B14F-4D97-AF65-F5344CB8AC3E}">
        <p14:creationId xmlns:p14="http://schemas.microsoft.com/office/powerpoint/2010/main" val="1581152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66B332A4-D438-4773-A77F-5ED49A448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53768" y="0"/>
            <a:ext cx="8284464" cy="6858000"/>
          </a:xfrm>
          <a:custGeom>
            <a:avLst/>
            <a:gdLst>
              <a:gd name="connsiteX0" fmla="*/ 1818109 w 8284464"/>
              <a:gd name="connsiteY0" fmla="*/ 0 h 6858000"/>
              <a:gd name="connsiteX1" fmla="*/ 6466355 w 8284464"/>
              <a:gd name="connsiteY1" fmla="*/ 0 h 6858000"/>
              <a:gd name="connsiteX2" fmla="*/ 6620596 w 8284464"/>
              <a:gd name="connsiteY2" fmla="*/ 109683 h 6858000"/>
              <a:gd name="connsiteX3" fmla="*/ 8284464 w 8284464"/>
              <a:gd name="connsiteY3" fmla="*/ 3429000 h 6858000"/>
              <a:gd name="connsiteX4" fmla="*/ 6620596 w 8284464"/>
              <a:gd name="connsiteY4" fmla="*/ 6748318 h 6858000"/>
              <a:gd name="connsiteX5" fmla="*/ 6466355 w 8284464"/>
              <a:gd name="connsiteY5" fmla="*/ 6858000 h 6858000"/>
              <a:gd name="connsiteX6" fmla="*/ 1818109 w 8284464"/>
              <a:gd name="connsiteY6" fmla="*/ 6858000 h 6858000"/>
              <a:gd name="connsiteX7" fmla="*/ 1663869 w 8284464"/>
              <a:gd name="connsiteY7" fmla="*/ 6748318 h 6858000"/>
              <a:gd name="connsiteX8" fmla="*/ 0 w 8284464"/>
              <a:gd name="connsiteY8" fmla="*/ 3429000 h 6858000"/>
              <a:gd name="connsiteX9" fmla="*/ 1663869 w 8284464"/>
              <a:gd name="connsiteY9" fmla="*/ 10968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84464" h="6858000">
                <a:moveTo>
                  <a:pt x="1818109" y="0"/>
                </a:moveTo>
                <a:lnTo>
                  <a:pt x="6466355" y="0"/>
                </a:lnTo>
                <a:lnTo>
                  <a:pt x="6620596" y="109683"/>
                </a:lnTo>
                <a:cubicBezTo>
                  <a:pt x="7630666" y="865069"/>
                  <a:pt x="8284464" y="2070683"/>
                  <a:pt x="8284464" y="3429000"/>
                </a:cubicBezTo>
                <a:cubicBezTo>
                  <a:pt x="8284464" y="4787317"/>
                  <a:pt x="7630666" y="5992931"/>
                  <a:pt x="6620596" y="6748318"/>
                </a:cubicBezTo>
                <a:lnTo>
                  <a:pt x="6466355" y="6858000"/>
                </a:lnTo>
                <a:lnTo>
                  <a:pt x="1818109" y="6858000"/>
                </a:lnTo>
                <a:lnTo>
                  <a:pt x="1663869" y="6748318"/>
                </a:lnTo>
                <a:cubicBezTo>
                  <a:pt x="653798" y="5992931"/>
                  <a:pt x="0" y="4787317"/>
                  <a:pt x="0" y="3429000"/>
                </a:cubicBezTo>
                <a:cubicBezTo>
                  <a:pt x="0" y="2070683"/>
                  <a:pt x="653798" y="865069"/>
                  <a:pt x="1663869" y="10968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DF9AD32D-FF05-44F4-BD4D-9CEE89B71E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18360" y="0"/>
            <a:ext cx="7955280" cy="6858000"/>
          </a:xfrm>
          <a:custGeom>
            <a:avLst/>
            <a:gdLst>
              <a:gd name="connsiteX0" fmla="*/ 1962423 w 7955280"/>
              <a:gd name="connsiteY0" fmla="*/ 0 h 6858000"/>
              <a:gd name="connsiteX1" fmla="*/ 5992858 w 7955280"/>
              <a:gd name="connsiteY1" fmla="*/ 0 h 6858000"/>
              <a:gd name="connsiteX2" fmla="*/ 6040191 w 7955280"/>
              <a:gd name="connsiteY2" fmla="*/ 27216 h 6858000"/>
              <a:gd name="connsiteX3" fmla="*/ 7955280 w 7955280"/>
              <a:gd name="connsiteY3" fmla="*/ 3429000 h 6858000"/>
              <a:gd name="connsiteX4" fmla="*/ 6040191 w 7955280"/>
              <a:gd name="connsiteY4" fmla="*/ 6830784 h 6858000"/>
              <a:gd name="connsiteX5" fmla="*/ 5992858 w 7955280"/>
              <a:gd name="connsiteY5" fmla="*/ 6858000 h 6858000"/>
              <a:gd name="connsiteX6" fmla="*/ 1962423 w 7955280"/>
              <a:gd name="connsiteY6" fmla="*/ 6858000 h 6858000"/>
              <a:gd name="connsiteX7" fmla="*/ 1915089 w 7955280"/>
              <a:gd name="connsiteY7" fmla="*/ 6830784 h 6858000"/>
              <a:gd name="connsiteX8" fmla="*/ 0 w 7955280"/>
              <a:gd name="connsiteY8" fmla="*/ 3429000 h 6858000"/>
              <a:gd name="connsiteX9" fmla="*/ 1915089 w 7955280"/>
              <a:gd name="connsiteY9" fmla="*/ 2721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955280" h="6858000">
                <a:moveTo>
                  <a:pt x="1962423" y="0"/>
                </a:moveTo>
                <a:lnTo>
                  <a:pt x="5992858" y="0"/>
                </a:lnTo>
                <a:lnTo>
                  <a:pt x="6040191" y="27216"/>
                </a:lnTo>
                <a:cubicBezTo>
                  <a:pt x="7188332" y="724844"/>
                  <a:pt x="7955280" y="1987357"/>
                  <a:pt x="7955280" y="3429000"/>
                </a:cubicBezTo>
                <a:cubicBezTo>
                  <a:pt x="7955280" y="4870644"/>
                  <a:pt x="7188332" y="6133157"/>
                  <a:pt x="6040191" y="6830784"/>
                </a:cubicBezTo>
                <a:lnTo>
                  <a:pt x="5992858" y="6858000"/>
                </a:lnTo>
                <a:lnTo>
                  <a:pt x="1962423" y="6858000"/>
                </a:lnTo>
                <a:lnTo>
                  <a:pt x="1915089" y="6830784"/>
                </a:lnTo>
                <a:cubicBezTo>
                  <a:pt x="766948" y="6133157"/>
                  <a:pt x="0" y="4870644"/>
                  <a:pt x="0" y="3429000"/>
                </a:cubicBezTo>
                <a:cubicBezTo>
                  <a:pt x="0" y="1987357"/>
                  <a:pt x="766948" y="724844"/>
                  <a:pt x="1915089" y="2721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11574A-16A3-48FF-B541-9245AD407B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55631" y="1441938"/>
            <a:ext cx="7080738" cy="397412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Data generation</a:t>
            </a:r>
          </a:p>
        </p:txBody>
      </p:sp>
    </p:spTree>
    <p:extLst>
      <p:ext uri="{BB962C8B-B14F-4D97-AF65-F5344CB8AC3E}">
        <p14:creationId xmlns:p14="http://schemas.microsoft.com/office/powerpoint/2010/main" val="22542413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60F12B0-9516-4AF9-9A56-1E89E12C76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0" i="0" dirty="0">
                <a:solidFill>
                  <a:srgbClr val="373737"/>
                </a:solidFill>
                <a:effectLst/>
                <a:latin typeface="Quattrocento Sans"/>
              </a:rPr>
              <a:t>A Gaussian Mixture Model (GMM) is a parametric probability density function represented as a weighted sum of Gaussian component densities [3].</a:t>
            </a:r>
            <a:endParaRPr lang="en-US" sz="2000" dirty="0">
              <a:solidFill>
                <a:srgbClr val="FF0000"/>
              </a:solidFill>
            </a:endParaRPr>
          </a:p>
          <a:p>
            <a:endParaRPr lang="ru-RU" sz="2000" dirty="0">
              <a:solidFill>
                <a:srgbClr val="FF0000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2209820-7962-4455-AFBB-18922EF22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Gaussian mixture model</a:t>
            </a:r>
            <a:endParaRPr lang="ru-RU" dirty="0"/>
          </a:p>
        </p:txBody>
      </p:sp>
      <p:pic>
        <p:nvPicPr>
          <p:cNvPr id="1026" name="Picture 2" descr="multimodal">
            <a:extLst>
              <a:ext uri="{FF2B5EF4-FFF2-40B4-BE49-F238E27FC236}">
                <a16:creationId xmlns:a16="http://schemas.microsoft.com/office/drawing/2014/main" id="{701DE309-8BE9-4C3A-9076-A5CF0D104E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6004" y="2986365"/>
            <a:ext cx="4159992" cy="2038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E7FF155-5CA3-4C82-A2C9-B6A7B187D4AD}"/>
              </a:ext>
            </a:extLst>
          </p:cNvPr>
          <p:cNvSpPr txBox="1"/>
          <p:nvPr/>
        </p:nvSpPr>
        <p:spPr>
          <a:xfrm>
            <a:off x="4772689" y="5248696"/>
            <a:ext cx="26466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alibri (Body)"/>
              </a:rPr>
              <a:t>Fig. </a:t>
            </a:r>
            <a:r>
              <a:rPr lang="ru-RU" sz="1400" dirty="0">
                <a:latin typeface="Calibri (Body)"/>
              </a:rPr>
              <a:t>1</a:t>
            </a:r>
            <a:r>
              <a:rPr lang="en-US" sz="1400" dirty="0">
                <a:latin typeface="Calibri (Body)"/>
              </a:rPr>
              <a:t>7 –</a:t>
            </a:r>
            <a:r>
              <a:rPr lang="ru-RU" sz="1400" dirty="0">
                <a:latin typeface="Calibri (Body)"/>
              </a:rPr>
              <a:t> </a:t>
            </a:r>
            <a:r>
              <a:rPr lang="en-US" sz="1400" b="0" i="0" dirty="0">
                <a:solidFill>
                  <a:srgbClr val="111111"/>
                </a:solidFill>
                <a:effectLst/>
                <a:latin typeface="Calibri (Body)"/>
              </a:rPr>
              <a:t>Gaussian mixture model</a:t>
            </a:r>
            <a:r>
              <a:rPr lang="ru-RU" sz="1400" b="0" i="0" dirty="0">
                <a:solidFill>
                  <a:srgbClr val="111111"/>
                </a:solidFill>
                <a:effectLst/>
                <a:latin typeface="Calibri (Body)"/>
              </a:rPr>
              <a:t>.</a:t>
            </a:r>
            <a:endParaRPr lang="en-US" sz="1400" b="0" i="0" dirty="0">
              <a:solidFill>
                <a:srgbClr val="111111"/>
              </a:solidFill>
              <a:effectLst/>
              <a:latin typeface="Calibri (Body)"/>
            </a:endParaRPr>
          </a:p>
          <a:p>
            <a:r>
              <a:rPr lang="en-US" sz="1400" dirty="0">
                <a:latin typeface="Calibri (Body)"/>
              </a:rPr>
              <a:t>.</a:t>
            </a:r>
            <a:endParaRPr lang="ru-RU" sz="1400" dirty="0">
              <a:latin typeface="Calibri (Body)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308C0F-9A8F-4E33-A863-4966B29F4BEA}"/>
              </a:ext>
            </a:extLst>
          </p:cNvPr>
          <p:cNvSpPr txBox="1"/>
          <p:nvPr/>
        </p:nvSpPr>
        <p:spPr>
          <a:xfrm>
            <a:off x="838200" y="6506842"/>
            <a:ext cx="111377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[3] “</a:t>
            </a:r>
            <a:r>
              <a:rPr lang="en-US" sz="1000" b="0" i="0" u="none" strike="noStrike" dirty="0">
                <a:solidFill>
                  <a:srgbClr val="000000"/>
                </a:solidFill>
                <a:effectLst/>
                <a:latin typeface="Quattrocento Sans"/>
              </a:rPr>
              <a:t>Gaussian Mixture Models</a:t>
            </a:r>
            <a:r>
              <a:rPr lang="en-US" sz="1000" dirty="0"/>
              <a:t>” </a:t>
            </a:r>
            <a:r>
              <a:rPr lang="en-US" sz="1000" dirty="0">
                <a:hlinkClick r:id="rId3"/>
              </a:rPr>
              <a:t>https://prateekvjoshi.com/2013/06/29/gaussian-mixture-models/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7718738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CAD95A-C38B-43BF-87C0-4BA5D411E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Bayesian networks</a:t>
            </a:r>
            <a:r>
              <a:rPr lang="ru-RU" dirty="0"/>
              <a:t> </a:t>
            </a:r>
            <a:r>
              <a:rPr lang="en-US" dirty="0"/>
              <a:t>model</a:t>
            </a:r>
            <a:endParaRPr lang="ru-RU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60F12B0-9516-4AF9-9A56-1E89E12C76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A Bayesian network (BN) is a compact representation of a probability distribution over a set of discrete variables. The structure of a BN is a directed acyclic graph (DAG), where the arcs have a formal interpretation in terms of probabilistic conditional independence</a:t>
            </a:r>
            <a:r>
              <a:rPr lang="ru-RU" sz="2000" dirty="0"/>
              <a:t> </a:t>
            </a:r>
            <a:r>
              <a:rPr lang="en-US" sz="2000" dirty="0"/>
              <a:t>[4]. </a:t>
            </a:r>
            <a:endParaRPr lang="ru-RU" sz="2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59BE42-3308-45E0-90DB-8B648EE73851}"/>
              </a:ext>
            </a:extLst>
          </p:cNvPr>
          <p:cNvSpPr txBox="1"/>
          <p:nvPr/>
        </p:nvSpPr>
        <p:spPr>
          <a:xfrm>
            <a:off x="4127671" y="5569608"/>
            <a:ext cx="39366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alibri (Body)"/>
              </a:rPr>
              <a:t>Fig. </a:t>
            </a:r>
            <a:r>
              <a:rPr lang="ru-RU" sz="1400" dirty="0">
                <a:latin typeface="Calibri (Body)"/>
              </a:rPr>
              <a:t>1</a:t>
            </a:r>
            <a:r>
              <a:rPr lang="en-US" sz="1400" dirty="0">
                <a:latin typeface="Calibri (Body)"/>
              </a:rPr>
              <a:t>8 – Example of a network’s DAG</a:t>
            </a:r>
            <a:r>
              <a:rPr lang="ru-RU" sz="1400" dirty="0">
                <a:latin typeface="Calibri (Body)"/>
              </a:rPr>
              <a:t> </a:t>
            </a:r>
            <a:r>
              <a:rPr lang="en-US" sz="1400" dirty="0">
                <a:latin typeface="Calibri (Body)"/>
              </a:rPr>
              <a:t>with k2 score</a:t>
            </a:r>
            <a:r>
              <a:rPr lang="ru-RU" sz="1400" b="0" i="0" dirty="0">
                <a:solidFill>
                  <a:srgbClr val="111111"/>
                </a:solidFill>
                <a:effectLst/>
                <a:latin typeface="Calibri (Body)"/>
              </a:rPr>
              <a:t>.</a:t>
            </a:r>
            <a:endParaRPr lang="en-US" sz="1400" b="0" i="0" dirty="0">
              <a:solidFill>
                <a:srgbClr val="111111"/>
              </a:solidFill>
              <a:effectLst/>
              <a:latin typeface="Calibri (Body)"/>
            </a:endParaRPr>
          </a:p>
          <a:p>
            <a:r>
              <a:rPr lang="en-US" sz="1400" dirty="0">
                <a:latin typeface="Calibri (Body)"/>
              </a:rPr>
              <a:t>.</a:t>
            </a:r>
            <a:endParaRPr lang="ru-RU" sz="1400" dirty="0">
              <a:latin typeface="Calibri (Body)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52A083-3BEB-4BCE-B698-8908E3D81CC1}"/>
              </a:ext>
            </a:extLst>
          </p:cNvPr>
          <p:cNvSpPr txBox="1"/>
          <p:nvPr/>
        </p:nvSpPr>
        <p:spPr>
          <a:xfrm>
            <a:off x="838200" y="6506842"/>
            <a:ext cx="111377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[4] Concha </a:t>
            </a:r>
            <a:r>
              <a:rPr lang="en-US" sz="1000" dirty="0" err="1"/>
              <a:t>Bielza</a:t>
            </a:r>
            <a:r>
              <a:rPr lang="en-US" sz="1000" dirty="0"/>
              <a:t>, Pedro </a:t>
            </a:r>
            <a:r>
              <a:rPr lang="en-US" sz="1000" dirty="0" err="1"/>
              <a:t>Larrañaga</a:t>
            </a:r>
            <a:r>
              <a:rPr lang="en-US" sz="1000" dirty="0"/>
              <a:t> (2014) “</a:t>
            </a:r>
            <a:r>
              <a:rPr lang="en-US" sz="1000" b="0" i="0" u="none" strike="noStrike" dirty="0">
                <a:solidFill>
                  <a:srgbClr val="000000"/>
                </a:solidFill>
                <a:effectLst/>
                <a:latin typeface="Quattrocento Sans"/>
              </a:rPr>
              <a:t>Bayesian networks in neuroscience: a survey</a:t>
            </a:r>
            <a:r>
              <a:rPr lang="en-US" sz="1000" dirty="0"/>
              <a:t>”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311691B-7F17-438F-98C4-B1BAAF26CD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2154" y="2701845"/>
            <a:ext cx="5467691" cy="2715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8869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427AF5F-9A0E-42B7-A252-FD64C9885F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CAD95A-C38B-43BF-87C0-4BA5D411E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06443"/>
          </a:xfrm>
        </p:spPr>
        <p:txBody>
          <a:bodyPr>
            <a:normAutofit/>
          </a:bodyPr>
          <a:lstStyle/>
          <a:p>
            <a:r>
              <a:rPr lang="en-US" sz="4000" dirty="0"/>
              <a:t>Discretization strategy</a:t>
            </a:r>
            <a:endParaRPr lang="ru-RU" sz="4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3ABDA1F-4E24-4039-9857-F8A82B0975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1461" y="3611562"/>
            <a:ext cx="4252504" cy="28207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9A89A11-8420-4BAB-919E-2051DCE3DB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1168" y="365125"/>
            <a:ext cx="4137062" cy="282072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07CAAFA-8ABB-4D8E-8284-1B9395B846F8}"/>
              </a:ext>
            </a:extLst>
          </p:cNvPr>
          <p:cNvSpPr txBox="1"/>
          <p:nvPr/>
        </p:nvSpPr>
        <p:spPr>
          <a:xfrm>
            <a:off x="2333590" y="5160683"/>
            <a:ext cx="234368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Fig. 19 – quantile strategy.</a:t>
            </a:r>
            <a:endParaRPr lang="ru-RU" sz="1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C292DAF-37C2-4110-BB7C-9F371A08A80B}"/>
              </a:ext>
            </a:extLst>
          </p:cNvPr>
          <p:cNvSpPr txBox="1"/>
          <p:nvPr/>
        </p:nvSpPr>
        <p:spPr>
          <a:xfrm>
            <a:off x="8337349" y="3204413"/>
            <a:ext cx="208919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Fig. 20 – </a:t>
            </a:r>
            <a:r>
              <a:rPr lang="en-US" sz="1400" dirty="0" err="1"/>
              <a:t>kmeans</a:t>
            </a:r>
            <a:r>
              <a:rPr lang="en-US" sz="1400" dirty="0"/>
              <a:t> strategy.</a:t>
            </a:r>
            <a:endParaRPr lang="ru-RU" sz="14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8261523-EB43-46CD-9027-4E6BA23BC2C6}"/>
              </a:ext>
            </a:extLst>
          </p:cNvPr>
          <p:cNvSpPr txBox="1"/>
          <p:nvPr/>
        </p:nvSpPr>
        <p:spPr>
          <a:xfrm>
            <a:off x="8443118" y="6430282"/>
            <a:ext cx="208919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Fig. 21 – uniform strategy.</a:t>
            </a:r>
            <a:endParaRPr lang="ru-RU" sz="140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BEF9E809-4B1F-45BF-AFD2-FEC9541805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480450"/>
            <a:ext cx="5334462" cy="3665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4433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CAD95A-C38B-43BF-87C0-4BA5D411E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n_bins</a:t>
            </a:r>
            <a:r>
              <a:rPr lang="en-US" dirty="0"/>
              <a:t> in </a:t>
            </a:r>
            <a:r>
              <a:rPr lang="en-US" dirty="0" err="1"/>
              <a:t>KBinsDiscretizer</a:t>
            </a:r>
            <a:endParaRPr lang="ru-RU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FFC0AFF4-B5AC-48B9-A917-01195BEE39B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77110181"/>
              </p:ext>
            </p:extLst>
          </p:nvPr>
        </p:nvGraphicFramePr>
        <p:xfrm>
          <a:off x="740545" y="2063550"/>
          <a:ext cx="10515600" cy="45325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8E05634C-04E8-408D-88F1-24177C0DF77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65038355"/>
              </p:ext>
            </p:extLst>
          </p:nvPr>
        </p:nvGraphicFramePr>
        <p:xfrm>
          <a:off x="7269825" y="1376614"/>
          <a:ext cx="4830439" cy="47756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48720A2E-291D-48E0-9586-9D98B11B7C4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93809" y="2602310"/>
            <a:ext cx="3528366" cy="2354784"/>
          </a:xfrm>
          <a:prstGeom prst="rect">
            <a:avLst/>
          </a:prstGeom>
        </p:spPr>
      </p:pic>
      <p:sp>
        <p:nvSpPr>
          <p:cNvPr id="9" name="Arrow: Left-Right 8">
            <a:extLst>
              <a:ext uri="{FF2B5EF4-FFF2-40B4-BE49-F238E27FC236}">
                <a16:creationId xmlns:a16="http://schemas.microsoft.com/office/drawing/2014/main" id="{225B4D88-C093-41E7-BEAF-D37C1F1D6B25}"/>
              </a:ext>
            </a:extLst>
          </p:cNvPr>
          <p:cNvSpPr/>
          <p:nvPr/>
        </p:nvSpPr>
        <p:spPr>
          <a:xfrm>
            <a:off x="5248676" y="3316098"/>
            <a:ext cx="1694648" cy="896644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3A2E2E9-5DBB-4672-A9DC-D995B099F8CC}"/>
              </a:ext>
            </a:extLst>
          </p:cNvPr>
          <p:cNvSpPr txBox="1"/>
          <p:nvPr/>
        </p:nvSpPr>
        <p:spPr>
          <a:xfrm>
            <a:off x="1970803" y="5022179"/>
            <a:ext cx="258394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Fig. 22 – k-means for all columns.</a:t>
            </a:r>
            <a:endParaRPr lang="ru-RU" sz="1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1AEEDD0-5C84-4BBF-96FB-40D18B6E0DFE}"/>
              </a:ext>
            </a:extLst>
          </p:cNvPr>
          <p:cNvSpPr txBox="1"/>
          <p:nvPr/>
        </p:nvSpPr>
        <p:spPr>
          <a:xfrm>
            <a:off x="8127274" y="5586887"/>
            <a:ext cx="272123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Fig. 23 – k-means for each column.</a:t>
            </a:r>
            <a:endParaRPr lang="ru-RU" sz="1400" dirty="0"/>
          </a:p>
        </p:txBody>
      </p:sp>
    </p:spTree>
    <p:extLst>
      <p:ext uri="{BB962C8B-B14F-4D97-AF65-F5344CB8AC3E}">
        <p14:creationId xmlns:p14="http://schemas.microsoft.com/office/powerpoint/2010/main" val="22906919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CAD95A-C38B-43BF-87C0-4BA5D411E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BN scores</a:t>
            </a:r>
            <a:endParaRPr lang="ru-RU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60F12B0-9516-4AF9-9A56-1E89E12C76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There are 2 most popular scoring functions:</a:t>
            </a:r>
          </a:p>
          <a:p>
            <a:r>
              <a:rPr lang="en-US" dirty="0"/>
              <a:t>K2</a:t>
            </a:r>
          </a:p>
          <a:p>
            <a:r>
              <a:rPr lang="en-US" dirty="0" err="1"/>
              <a:t>BDeu</a:t>
            </a:r>
            <a:endParaRPr lang="en-US" dirty="0"/>
          </a:p>
          <a:p>
            <a:pPr lvl="1"/>
            <a:r>
              <a:rPr lang="en-US" dirty="0"/>
              <a:t>To obtain the </a:t>
            </a:r>
            <a:r>
              <a:rPr lang="en-US" dirty="0" err="1"/>
              <a:t>BDeu</a:t>
            </a:r>
            <a:r>
              <a:rPr lang="en-US" dirty="0"/>
              <a:t> score, we need a parameter called equivalent sample size α that expresses the strength of our prior belief in the uniformity of the conditional distributions of the network. A quick look at the Bayesian network learning literature reveals that there is no generally accepted “uninformative” value for the α parameter [5].</a:t>
            </a:r>
          </a:p>
          <a:p>
            <a:pPr marL="0" indent="0">
              <a:buNone/>
            </a:pPr>
            <a:endParaRPr lang="ru-R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4D9357-60C5-460F-A87F-24277FB3E8EC}"/>
              </a:ext>
            </a:extLst>
          </p:cNvPr>
          <p:cNvSpPr txBox="1"/>
          <p:nvPr/>
        </p:nvSpPr>
        <p:spPr>
          <a:xfrm>
            <a:off x="838200" y="6506842"/>
            <a:ext cx="111377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[5] </a:t>
            </a:r>
            <a:r>
              <a:rPr lang="sv-SE" sz="1000" dirty="0"/>
              <a:t>Tomi Silander, Petri Kontkanen, Petri Myllymaki </a:t>
            </a:r>
            <a:r>
              <a:rPr lang="en-US" sz="1000" dirty="0"/>
              <a:t>(2007) “</a:t>
            </a:r>
            <a:r>
              <a:rPr lang="en-US" sz="1000" b="0" i="0" u="none" strike="noStrike" dirty="0">
                <a:solidFill>
                  <a:srgbClr val="000000"/>
                </a:solidFill>
                <a:effectLst/>
                <a:latin typeface="Quattrocento Sans"/>
              </a:rPr>
              <a:t>On Sensitivity of the MAP Bayesian Network Structure to the Equivalent Sample Size Parameter</a:t>
            </a:r>
            <a:r>
              <a:rPr lang="en-US" sz="1000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94262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CAD95A-C38B-43BF-87C0-4BA5D411E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BDeu</a:t>
            </a:r>
            <a:r>
              <a:rPr lang="en-US" dirty="0"/>
              <a:t> hyperparameter search</a:t>
            </a:r>
            <a:endParaRPr lang="ru-RU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60F12B0-9516-4AF9-9A56-1E89E12C76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1125"/>
            <a:ext cx="10515600" cy="52959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Equivalent sample size significantly (ESS) impacts on the DAG structure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pPr marL="0" indent="0">
              <a:buNone/>
            </a:pPr>
            <a:r>
              <a:rPr lang="en-US" sz="2000" dirty="0"/>
              <a:t>We performed exhaustive search in range [20, 100]</a:t>
            </a:r>
            <a:endParaRPr lang="ru-RU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AAC702-DF97-450A-B9D3-A94ABEB076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96707"/>
            <a:ext cx="3400425" cy="364221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F76F243-C8A2-4DBA-8557-6A472FAFDC97}"/>
              </a:ext>
            </a:extLst>
          </p:cNvPr>
          <p:cNvSpPr txBox="1"/>
          <p:nvPr/>
        </p:nvSpPr>
        <p:spPr>
          <a:xfrm>
            <a:off x="539467" y="5791047"/>
            <a:ext cx="399788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Fig. 24 – DAG for bn with </a:t>
            </a:r>
            <a:r>
              <a:rPr lang="en-US" sz="1400" dirty="0" err="1"/>
              <a:t>BDeu</a:t>
            </a:r>
            <a:r>
              <a:rPr lang="en-US" sz="1400" dirty="0"/>
              <a:t> score and ESS = 78.</a:t>
            </a:r>
            <a:endParaRPr lang="ru-RU" sz="1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CB11F1A-FFC8-4623-884F-2567170C31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6959" y="1996707"/>
            <a:ext cx="6822952" cy="342089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4C3261C-C48B-4908-B0A2-7FCC23A1FB9D}"/>
              </a:ext>
            </a:extLst>
          </p:cNvPr>
          <p:cNvSpPr txBox="1"/>
          <p:nvPr/>
        </p:nvSpPr>
        <p:spPr>
          <a:xfrm>
            <a:off x="6551129" y="5791047"/>
            <a:ext cx="399788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Fig. 25 – DAG for bn with </a:t>
            </a:r>
            <a:r>
              <a:rPr lang="en-US" sz="1400" dirty="0" err="1"/>
              <a:t>BDeu</a:t>
            </a:r>
            <a:r>
              <a:rPr lang="en-US" sz="1400" dirty="0"/>
              <a:t> score and ESS = 10.</a:t>
            </a:r>
            <a:endParaRPr lang="ru-RU" sz="1400" dirty="0"/>
          </a:p>
        </p:txBody>
      </p:sp>
    </p:spTree>
    <p:extLst>
      <p:ext uri="{BB962C8B-B14F-4D97-AF65-F5344CB8AC3E}">
        <p14:creationId xmlns:p14="http://schemas.microsoft.com/office/powerpoint/2010/main" val="4788216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AAD6CE-4D9A-49A0-8D98-FA7866ABD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Tasks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16B91B-794A-46DD-A5B8-BFDDB1EB97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ea typeface="+mn-lt"/>
                <a:cs typeface="+mn-lt"/>
              </a:rPr>
              <a:t>Filling in missing values:</a:t>
            </a:r>
          </a:p>
          <a:p>
            <a:pPr marL="742950" lvl="1" indent="-285750"/>
            <a:r>
              <a:rPr lang="en-US" sz="2400" b="1" dirty="0"/>
              <a:t>Porosity</a:t>
            </a:r>
            <a:r>
              <a:rPr lang="en-US" sz="2400" dirty="0"/>
              <a:t> is the percentage of voids and open spaces in a rock [1].</a:t>
            </a:r>
          </a:p>
          <a:p>
            <a:pPr marL="742950" lvl="1" indent="-285750"/>
            <a:r>
              <a:rPr lang="en-US" b="1" dirty="0">
                <a:ea typeface="+mn-lt"/>
                <a:cs typeface="+mn-lt"/>
              </a:rPr>
              <a:t>Tectonic regime </a:t>
            </a:r>
            <a:r>
              <a:rPr lang="en-US" dirty="0">
                <a:ea typeface="+mn-lt"/>
                <a:cs typeface="+mn-lt"/>
              </a:rPr>
              <a:t>is characteristic of processes that control the structure and properties of the Earth's crust and its evolution through time.</a:t>
            </a:r>
            <a:endParaRPr lang="en-US" b="1" dirty="0">
              <a:ea typeface="+mn-lt"/>
              <a:cs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ea typeface="+mn-lt"/>
                <a:cs typeface="+mn-lt"/>
              </a:rPr>
              <a:t>Assess the reliability of parameter values (anomaly detection).</a:t>
            </a:r>
            <a:endParaRPr lang="en-US" sz="2800" dirty="0"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ea typeface="+mn-lt"/>
                <a:cs typeface="+mn-lt"/>
              </a:rPr>
              <a:t>Generate oil deposit synthetic data.</a:t>
            </a:r>
            <a:endParaRPr lang="en-US" sz="2800" dirty="0"/>
          </a:p>
          <a:p>
            <a:pPr marL="0" indent="0">
              <a:buNone/>
            </a:pPr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63721B-45D0-49B5-AEBE-0E38A0FA7AA5}"/>
              </a:ext>
            </a:extLst>
          </p:cNvPr>
          <p:cNvSpPr txBox="1"/>
          <p:nvPr/>
        </p:nvSpPr>
        <p:spPr>
          <a:xfrm>
            <a:off x="838200" y="6492875"/>
            <a:ext cx="929773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[1] Mohammad Ali Ahmadi, Zhangxing Chen </a:t>
            </a:r>
            <a:r>
              <a:rPr lang="ru-RU" sz="1000" dirty="0"/>
              <a:t>(2019)</a:t>
            </a:r>
            <a:r>
              <a:rPr lang="en-US" sz="1000" dirty="0"/>
              <a:t>, “Comparison of machine learning methods for estimating permeability and porosity of oil reservoirs via petro-physical logs”</a:t>
            </a:r>
            <a:endParaRPr lang="ru-RU" sz="1000" dirty="0"/>
          </a:p>
        </p:txBody>
      </p:sp>
    </p:spTree>
    <p:extLst>
      <p:ext uri="{BB962C8B-B14F-4D97-AF65-F5344CB8AC3E}">
        <p14:creationId xmlns:p14="http://schemas.microsoft.com/office/powerpoint/2010/main" val="25759702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CAD95A-C38B-43BF-87C0-4BA5D411E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of BN graphs</a:t>
            </a:r>
            <a:endParaRPr lang="ru-RU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59E6352-F493-4716-831A-C3F2916610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57350"/>
            <a:ext cx="3950000" cy="4351338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D41B728-749F-41B5-96A9-26FDEAF1C7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7212" y="1825625"/>
            <a:ext cx="5756588" cy="401478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A0649E0-9ADB-4D22-8A37-6491C9D35DBE}"/>
              </a:ext>
            </a:extLst>
          </p:cNvPr>
          <p:cNvSpPr txBox="1"/>
          <p:nvPr/>
        </p:nvSpPr>
        <p:spPr>
          <a:xfrm>
            <a:off x="530393" y="6079642"/>
            <a:ext cx="45656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Fig. 26 – DAG for bn with </a:t>
            </a:r>
            <a:r>
              <a:rPr lang="en-US" sz="1400" dirty="0" err="1"/>
              <a:t>BDeu</a:t>
            </a:r>
            <a:r>
              <a:rPr lang="en-US" sz="1400" dirty="0"/>
              <a:t> score and single </a:t>
            </a:r>
            <a:r>
              <a:rPr lang="en-US" sz="1400" dirty="0" err="1"/>
              <a:t>discretizer</a:t>
            </a:r>
            <a:r>
              <a:rPr lang="en-US" sz="1400" dirty="0"/>
              <a:t>.</a:t>
            </a:r>
            <a:endParaRPr lang="ru-RU" sz="1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04CB527-534C-4EE3-B238-CF8F129D3C55}"/>
              </a:ext>
            </a:extLst>
          </p:cNvPr>
          <p:cNvSpPr txBox="1"/>
          <p:nvPr/>
        </p:nvSpPr>
        <p:spPr>
          <a:xfrm>
            <a:off x="6631619" y="6079642"/>
            <a:ext cx="472218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Fig. 27 – DAG for bn with </a:t>
            </a:r>
            <a:r>
              <a:rPr lang="en-US" sz="1400" dirty="0" err="1"/>
              <a:t>BDeu</a:t>
            </a:r>
            <a:r>
              <a:rPr lang="en-US" sz="1400" dirty="0"/>
              <a:t> score and several </a:t>
            </a:r>
            <a:r>
              <a:rPr lang="en-US" sz="1400" dirty="0" err="1"/>
              <a:t>discretizers</a:t>
            </a:r>
            <a:r>
              <a:rPr lang="en-US" sz="1400" dirty="0"/>
              <a:t>.</a:t>
            </a:r>
            <a:endParaRPr lang="ru-RU" sz="1400" dirty="0"/>
          </a:p>
        </p:txBody>
      </p:sp>
    </p:spTree>
    <p:extLst>
      <p:ext uri="{BB962C8B-B14F-4D97-AF65-F5344CB8AC3E}">
        <p14:creationId xmlns:p14="http://schemas.microsoft.com/office/powerpoint/2010/main" val="23609661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CAD95A-C38B-43BF-87C0-4BA5D411E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of BN models performances</a:t>
            </a:r>
            <a:endParaRPr lang="ru-RU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60F12B0-9516-4AF9-9A56-1E89E12C76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ru-R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D16B29-F0E5-49F2-8BCD-7745FE7DCF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1794" y="1341066"/>
            <a:ext cx="8348412" cy="490962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BB3A166-B665-4302-87A0-AEAF7B9C97B2}"/>
              </a:ext>
            </a:extLst>
          </p:cNvPr>
          <p:cNvSpPr txBox="1"/>
          <p:nvPr/>
        </p:nvSpPr>
        <p:spPr>
          <a:xfrm>
            <a:off x="3813193" y="6385632"/>
            <a:ext cx="45656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Fig. 28 – Histograms of one-feature distributions.</a:t>
            </a:r>
            <a:endParaRPr lang="ru-RU" sz="1400" dirty="0"/>
          </a:p>
        </p:txBody>
      </p:sp>
    </p:spTree>
    <p:extLst>
      <p:ext uri="{BB962C8B-B14F-4D97-AF65-F5344CB8AC3E}">
        <p14:creationId xmlns:p14="http://schemas.microsoft.com/office/powerpoint/2010/main" val="20740565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CAD95A-C38B-43BF-87C0-4BA5D411E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SRMSE</a:t>
            </a:r>
            <a:endParaRPr lang="ru-RU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60F12B0-9516-4AF9-9A56-1E89E12C76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SRMSE metric allows to measure error of joint distributions.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Selected sets:</a:t>
            </a:r>
          </a:p>
          <a:p>
            <a:pPr lvl="1"/>
            <a:r>
              <a:rPr lang="en-US" dirty="0"/>
              <a:t>The set of categorical features</a:t>
            </a:r>
          </a:p>
          <a:p>
            <a:pPr lvl="1"/>
            <a:r>
              <a:rPr lang="en-US" dirty="0"/>
              <a:t>The set of numerical features</a:t>
            </a:r>
          </a:p>
          <a:p>
            <a:pPr lvl="1"/>
            <a:r>
              <a:rPr lang="en-US" dirty="0"/>
              <a:t>The set of correlated features (porosity and permeability)</a:t>
            </a:r>
          </a:p>
          <a:p>
            <a:r>
              <a:rPr lang="en-US" dirty="0"/>
              <a:t>As a result the model with </a:t>
            </a:r>
            <a:r>
              <a:rPr lang="en-US" dirty="0" err="1"/>
              <a:t>BDeu</a:t>
            </a:r>
            <a:r>
              <a:rPr lang="en-US" dirty="0"/>
              <a:t> score has a little better metric value, then the model with k2 score. </a:t>
            </a:r>
            <a:endParaRPr lang="ru-RU" dirty="0"/>
          </a:p>
          <a:p>
            <a:endParaRPr lang="ru-R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3FF6B6-A1ED-4364-9663-B774BA378D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2213" y="2291557"/>
            <a:ext cx="4015031" cy="1100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9841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CAD95A-C38B-43BF-87C0-4BA5D411E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sampling pipeline</a:t>
            </a:r>
            <a:endParaRPr lang="ru-RU" dirty="0"/>
          </a:p>
        </p:txBody>
      </p:sp>
      <p:graphicFrame>
        <p:nvGraphicFramePr>
          <p:cNvPr id="3" name="Content Placeholder 2">
            <a:extLst>
              <a:ext uri="{FF2B5EF4-FFF2-40B4-BE49-F238E27FC236}">
                <a16:creationId xmlns:a16="http://schemas.microsoft.com/office/drawing/2014/main" id="{EC8EFD4B-6389-4B2D-9731-32DE34DDF69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74226149"/>
              </p:ext>
            </p:extLst>
          </p:nvPr>
        </p:nvGraphicFramePr>
        <p:xfrm>
          <a:off x="838200" y="1825626"/>
          <a:ext cx="10515600" cy="1325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55055436-D334-47F3-9152-60A2ADB8E0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3866" y="3499441"/>
            <a:ext cx="11164267" cy="102116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4CF7477-12FA-40C6-A804-CBFBB2932FF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3866" y="5093924"/>
            <a:ext cx="11118544" cy="105165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1572C13-9A19-4D0D-A36B-A3E1BC2EA84F}"/>
              </a:ext>
            </a:extLst>
          </p:cNvPr>
          <p:cNvSpPr txBox="1"/>
          <p:nvPr/>
        </p:nvSpPr>
        <p:spPr>
          <a:xfrm>
            <a:off x="3813192" y="4499489"/>
            <a:ext cx="45656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Fig. 2</a:t>
            </a:r>
            <a:r>
              <a:rPr lang="ru-RU" sz="1400" dirty="0"/>
              <a:t>9</a:t>
            </a:r>
            <a:r>
              <a:rPr lang="en-US" sz="1400" dirty="0"/>
              <a:t> – samples from the model with </a:t>
            </a:r>
            <a:r>
              <a:rPr lang="en-US" sz="1400" dirty="0" err="1"/>
              <a:t>BDeu</a:t>
            </a:r>
            <a:r>
              <a:rPr lang="en-US" sz="1400" dirty="0"/>
              <a:t> score.</a:t>
            </a:r>
            <a:endParaRPr lang="ru-RU" sz="1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8645D7B-390E-4B91-A706-DE84389EB8EC}"/>
              </a:ext>
            </a:extLst>
          </p:cNvPr>
          <p:cNvSpPr txBox="1"/>
          <p:nvPr/>
        </p:nvSpPr>
        <p:spPr>
          <a:xfrm>
            <a:off x="3790331" y="6124456"/>
            <a:ext cx="45656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Fig. 2</a:t>
            </a:r>
            <a:r>
              <a:rPr lang="ru-RU" sz="1400" dirty="0"/>
              <a:t>9</a:t>
            </a:r>
            <a:r>
              <a:rPr lang="en-US" sz="1400" dirty="0"/>
              <a:t> – samples from the model with k2 score.</a:t>
            </a:r>
            <a:endParaRPr lang="ru-RU" sz="1400" dirty="0"/>
          </a:p>
        </p:txBody>
      </p:sp>
    </p:spTree>
    <p:extLst>
      <p:ext uri="{BB962C8B-B14F-4D97-AF65-F5344CB8AC3E}">
        <p14:creationId xmlns:p14="http://schemas.microsoft.com/office/powerpoint/2010/main" val="29027421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CAD95A-C38B-43BF-87C0-4BA5D411E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Applying SVM to generated samples</a:t>
            </a:r>
            <a:endParaRPr lang="ru-RU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60F12B0-9516-4AF9-9A56-1E89E12C76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10000 generated samples</a:t>
            </a:r>
          </a:p>
          <a:p>
            <a:endParaRPr lang="ru-RU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sz="2800" dirty="0" err="1"/>
              <a:t>BDeu</a:t>
            </a:r>
            <a:r>
              <a:rPr lang="en-US" sz="2800" dirty="0"/>
              <a:t> valid samples percentage = 99.79</a:t>
            </a:r>
          </a:p>
          <a:p>
            <a:pPr marL="0" indent="0">
              <a:buNone/>
            </a:pPr>
            <a:r>
              <a:rPr lang="en-US" sz="2800" dirty="0"/>
              <a:t>k2 valid samples percentage = 99.6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97555FF4-623F-4151-A321-76E34E2382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9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Roboto Mono"/>
              </a:rPr>
              <a:t>0.9979</a:t>
            </a:r>
            <a:r>
              <a:rPr kumimoji="0" lang="ru-RU" altLang="ru-RU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E6834FB-4D97-4946-AEF4-E4AC98CA20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9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Roboto Mono"/>
              </a:rPr>
              <a:t>0.9979</a:t>
            </a:r>
            <a:r>
              <a:rPr kumimoji="0" lang="ru-RU" altLang="ru-RU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F016309-F235-4E9B-B14F-11C955299F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8622" y="1596551"/>
            <a:ext cx="5109319" cy="417393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48530C8-D350-4483-ADD2-77781C04193D}"/>
              </a:ext>
            </a:extLst>
          </p:cNvPr>
          <p:cNvSpPr txBox="1"/>
          <p:nvPr/>
        </p:nvSpPr>
        <p:spPr>
          <a:xfrm>
            <a:off x="6485624" y="5869186"/>
            <a:ext cx="54961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Fig. 30 – particular pairwise scatterplots with anomalies in sampled data.</a:t>
            </a:r>
            <a:endParaRPr lang="ru-RU" sz="1400" dirty="0"/>
          </a:p>
        </p:txBody>
      </p:sp>
    </p:spTree>
    <p:extLst>
      <p:ext uri="{BB962C8B-B14F-4D97-AF65-F5344CB8AC3E}">
        <p14:creationId xmlns:p14="http://schemas.microsoft.com/office/powerpoint/2010/main" val="21178694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66B332A4-D438-4773-A77F-5ED49A448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53768" y="0"/>
            <a:ext cx="8284464" cy="6858000"/>
          </a:xfrm>
          <a:custGeom>
            <a:avLst/>
            <a:gdLst>
              <a:gd name="connsiteX0" fmla="*/ 1818109 w 8284464"/>
              <a:gd name="connsiteY0" fmla="*/ 0 h 6858000"/>
              <a:gd name="connsiteX1" fmla="*/ 6466355 w 8284464"/>
              <a:gd name="connsiteY1" fmla="*/ 0 h 6858000"/>
              <a:gd name="connsiteX2" fmla="*/ 6620596 w 8284464"/>
              <a:gd name="connsiteY2" fmla="*/ 109683 h 6858000"/>
              <a:gd name="connsiteX3" fmla="*/ 8284464 w 8284464"/>
              <a:gd name="connsiteY3" fmla="*/ 3429000 h 6858000"/>
              <a:gd name="connsiteX4" fmla="*/ 6620596 w 8284464"/>
              <a:gd name="connsiteY4" fmla="*/ 6748318 h 6858000"/>
              <a:gd name="connsiteX5" fmla="*/ 6466355 w 8284464"/>
              <a:gd name="connsiteY5" fmla="*/ 6858000 h 6858000"/>
              <a:gd name="connsiteX6" fmla="*/ 1818109 w 8284464"/>
              <a:gd name="connsiteY6" fmla="*/ 6858000 h 6858000"/>
              <a:gd name="connsiteX7" fmla="*/ 1663869 w 8284464"/>
              <a:gd name="connsiteY7" fmla="*/ 6748318 h 6858000"/>
              <a:gd name="connsiteX8" fmla="*/ 0 w 8284464"/>
              <a:gd name="connsiteY8" fmla="*/ 3429000 h 6858000"/>
              <a:gd name="connsiteX9" fmla="*/ 1663869 w 8284464"/>
              <a:gd name="connsiteY9" fmla="*/ 10968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84464" h="6858000">
                <a:moveTo>
                  <a:pt x="1818109" y="0"/>
                </a:moveTo>
                <a:lnTo>
                  <a:pt x="6466355" y="0"/>
                </a:lnTo>
                <a:lnTo>
                  <a:pt x="6620596" y="109683"/>
                </a:lnTo>
                <a:cubicBezTo>
                  <a:pt x="7630666" y="865069"/>
                  <a:pt x="8284464" y="2070683"/>
                  <a:pt x="8284464" y="3429000"/>
                </a:cubicBezTo>
                <a:cubicBezTo>
                  <a:pt x="8284464" y="4787317"/>
                  <a:pt x="7630666" y="5992931"/>
                  <a:pt x="6620596" y="6748318"/>
                </a:cubicBezTo>
                <a:lnTo>
                  <a:pt x="6466355" y="6858000"/>
                </a:lnTo>
                <a:lnTo>
                  <a:pt x="1818109" y="6858000"/>
                </a:lnTo>
                <a:lnTo>
                  <a:pt x="1663869" y="6748318"/>
                </a:lnTo>
                <a:cubicBezTo>
                  <a:pt x="653798" y="5992931"/>
                  <a:pt x="0" y="4787317"/>
                  <a:pt x="0" y="3429000"/>
                </a:cubicBezTo>
                <a:cubicBezTo>
                  <a:pt x="0" y="2070683"/>
                  <a:pt x="653798" y="865069"/>
                  <a:pt x="1663869" y="10968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DF9AD32D-FF05-44F4-BD4D-9CEE89B71E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18360" y="0"/>
            <a:ext cx="7955280" cy="6858000"/>
          </a:xfrm>
          <a:custGeom>
            <a:avLst/>
            <a:gdLst>
              <a:gd name="connsiteX0" fmla="*/ 1962423 w 7955280"/>
              <a:gd name="connsiteY0" fmla="*/ 0 h 6858000"/>
              <a:gd name="connsiteX1" fmla="*/ 5992858 w 7955280"/>
              <a:gd name="connsiteY1" fmla="*/ 0 h 6858000"/>
              <a:gd name="connsiteX2" fmla="*/ 6040191 w 7955280"/>
              <a:gd name="connsiteY2" fmla="*/ 27216 h 6858000"/>
              <a:gd name="connsiteX3" fmla="*/ 7955280 w 7955280"/>
              <a:gd name="connsiteY3" fmla="*/ 3429000 h 6858000"/>
              <a:gd name="connsiteX4" fmla="*/ 6040191 w 7955280"/>
              <a:gd name="connsiteY4" fmla="*/ 6830784 h 6858000"/>
              <a:gd name="connsiteX5" fmla="*/ 5992858 w 7955280"/>
              <a:gd name="connsiteY5" fmla="*/ 6858000 h 6858000"/>
              <a:gd name="connsiteX6" fmla="*/ 1962423 w 7955280"/>
              <a:gd name="connsiteY6" fmla="*/ 6858000 h 6858000"/>
              <a:gd name="connsiteX7" fmla="*/ 1915089 w 7955280"/>
              <a:gd name="connsiteY7" fmla="*/ 6830784 h 6858000"/>
              <a:gd name="connsiteX8" fmla="*/ 0 w 7955280"/>
              <a:gd name="connsiteY8" fmla="*/ 3429000 h 6858000"/>
              <a:gd name="connsiteX9" fmla="*/ 1915089 w 7955280"/>
              <a:gd name="connsiteY9" fmla="*/ 2721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955280" h="6858000">
                <a:moveTo>
                  <a:pt x="1962423" y="0"/>
                </a:moveTo>
                <a:lnTo>
                  <a:pt x="5992858" y="0"/>
                </a:lnTo>
                <a:lnTo>
                  <a:pt x="6040191" y="27216"/>
                </a:lnTo>
                <a:cubicBezTo>
                  <a:pt x="7188332" y="724844"/>
                  <a:pt x="7955280" y="1987357"/>
                  <a:pt x="7955280" y="3429000"/>
                </a:cubicBezTo>
                <a:cubicBezTo>
                  <a:pt x="7955280" y="4870644"/>
                  <a:pt x="7188332" y="6133157"/>
                  <a:pt x="6040191" y="6830784"/>
                </a:cubicBezTo>
                <a:lnTo>
                  <a:pt x="5992858" y="6858000"/>
                </a:lnTo>
                <a:lnTo>
                  <a:pt x="1962423" y="6858000"/>
                </a:lnTo>
                <a:lnTo>
                  <a:pt x="1915089" y="6830784"/>
                </a:lnTo>
                <a:cubicBezTo>
                  <a:pt x="766948" y="6133157"/>
                  <a:pt x="0" y="4870644"/>
                  <a:pt x="0" y="3429000"/>
                </a:cubicBezTo>
                <a:cubicBezTo>
                  <a:pt x="0" y="1987357"/>
                  <a:pt x="766948" y="724844"/>
                  <a:pt x="1915089" y="2721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11574A-16A3-48FF-B541-9245AD407B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55631" y="1441938"/>
            <a:ext cx="7080738" cy="397412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Filling missing values</a:t>
            </a:r>
          </a:p>
        </p:txBody>
      </p:sp>
    </p:spTree>
    <p:extLst>
      <p:ext uri="{BB962C8B-B14F-4D97-AF65-F5344CB8AC3E}">
        <p14:creationId xmlns:p14="http://schemas.microsoft.com/office/powerpoint/2010/main" val="8953245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B7D7E36E-8297-4F73-AA4B-4BA202277F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Prediction models</a:t>
            </a:r>
            <a:endParaRPr lang="en-RU" dirty="0"/>
          </a:p>
        </p:txBody>
      </p:sp>
      <p:graphicFrame>
        <p:nvGraphicFramePr>
          <p:cNvPr id="10" name="Table 6">
            <a:extLst>
              <a:ext uri="{FF2B5EF4-FFF2-40B4-BE49-F238E27FC236}">
                <a16:creationId xmlns:a16="http://schemas.microsoft.com/office/drawing/2014/main" id="{7E14C198-B155-4D05-BF06-75ED085957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9286938"/>
              </p:ext>
            </p:extLst>
          </p:nvPr>
        </p:nvGraphicFramePr>
        <p:xfrm>
          <a:off x="1637070" y="1445342"/>
          <a:ext cx="9256130" cy="3566160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4628065">
                  <a:extLst>
                    <a:ext uri="{9D8B030D-6E8A-4147-A177-3AD203B41FA5}">
                      <a16:colId xmlns:a16="http://schemas.microsoft.com/office/drawing/2014/main" val="3066522934"/>
                    </a:ext>
                  </a:extLst>
                </a:gridCol>
                <a:gridCol w="4628065">
                  <a:extLst>
                    <a:ext uri="{9D8B030D-6E8A-4147-A177-3AD203B41FA5}">
                      <a16:colId xmlns:a16="http://schemas.microsoft.com/office/drawing/2014/main" val="2387223440"/>
                    </a:ext>
                  </a:extLst>
                </a:gridCol>
              </a:tblGrid>
              <a:tr h="44906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/>
                        <a:t>For categorical missing values</a:t>
                      </a:r>
                    </a:p>
                    <a:p>
                      <a:endParaRPr lang="en-RU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/>
                        <a:t>For numerical missing values</a:t>
                      </a:r>
                    </a:p>
                    <a:p>
                      <a:endParaRPr lang="en-RU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0887879"/>
                  </a:ext>
                </a:extLst>
              </a:tr>
              <a:tr h="285153"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GB" sz="2400" dirty="0" err="1"/>
                        <a:t>RandomForestClassifier</a:t>
                      </a:r>
                      <a:endParaRPr lang="en-RU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GB" sz="2400" dirty="0" err="1"/>
                        <a:t>RandomForestRegressor</a:t>
                      </a:r>
                      <a:endParaRPr lang="en-RU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9018724"/>
                  </a:ext>
                </a:extLst>
              </a:tr>
              <a:tr h="285153"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GB" sz="2400" dirty="0" err="1"/>
                        <a:t>GradientBoostingClassifier</a:t>
                      </a:r>
                      <a:endParaRPr lang="en-RU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GB" sz="2400" dirty="0" err="1"/>
                        <a:t>GradientBoostingRegressor</a:t>
                      </a:r>
                      <a:endParaRPr lang="en-RU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4129187"/>
                  </a:ext>
                </a:extLst>
              </a:tr>
              <a:tr h="285153"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GB" sz="2400" dirty="0" err="1"/>
                        <a:t>ExtraTreesClassifier</a:t>
                      </a:r>
                      <a:endParaRPr lang="en-RU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GB" sz="2400" dirty="0" err="1"/>
                        <a:t>ExtraTreesRegressor</a:t>
                      </a:r>
                      <a:endParaRPr lang="en-RU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8544760"/>
                  </a:ext>
                </a:extLst>
              </a:tr>
              <a:tr h="285153"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GB" sz="2400" dirty="0" err="1"/>
                        <a:t>AdaBoostClassifier</a:t>
                      </a:r>
                      <a:endParaRPr lang="en-RU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GB" sz="2400" dirty="0" err="1"/>
                        <a:t>AdaBoostRegressor</a:t>
                      </a:r>
                      <a:endParaRPr lang="en-RU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6078430"/>
                  </a:ext>
                </a:extLst>
              </a:tr>
              <a:tr h="285153"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GB" sz="2400" dirty="0" err="1"/>
                        <a:t>XGBClassifier</a:t>
                      </a:r>
                      <a:endParaRPr lang="en-RU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2400" dirty="0"/>
                        <a:t>X</a:t>
                      </a:r>
                      <a:r>
                        <a:rPr lang="en-GB" sz="2400" dirty="0" err="1"/>
                        <a:t>GBRegressor</a:t>
                      </a:r>
                      <a:endParaRPr lang="en-RU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5433640"/>
                  </a:ext>
                </a:extLst>
              </a:tr>
              <a:tr h="285153"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2400" dirty="0"/>
                        <a:t>Bayesian network</a:t>
                      </a:r>
                      <a:endParaRPr lang="en-RU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RU" sz="2400" dirty="0"/>
                        <a:t>Ridge regression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3096147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9238747-A8DA-4060-A59B-22DCB0AEB548}"/>
              </a:ext>
            </a:extLst>
          </p:cNvPr>
          <p:cNvSpPr txBox="1"/>
          <p:nvPr/>
        </p:nvSpPr>
        <p:spPr>
          <a:xfrm>
            <a:off x="2861186" y="5412658"/>
            <a:ext cx="21090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Accuracy, </a:t>
            </a:r>
            <a:r>
              <a:rPr lang="en-GB" sz="2000" dirty="0">
                <a:solidFill>
                  <a:schemeClr val="accent1">
                    <a:lumMod val="75000"/>
                  </a:schemeClr>
                </a:solidFill>
              </a:rPr>
              <a:t>F1-score</a:t>
            </a:r>
            <a:endParaRPr lang="en-RU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1115A3-85FC-4063-9032-BDFCD74BD77C}"/>
              </a:ext>
            </a:extLst>
          </p:cNvPr>
          <p:cNvSpPr txBox="1"/>
          <p:nvPr/>
        </p:nvSpPr>
        <p:spPr>
          <a:xfrm>
            <a:off x="8195188" y="5423700"/>
            <a:ext cx="22712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accent1">
                    <a:lumMod val="75000"/>
                  </a:schemeClr>
                </a:solidFill>
              </a:rPr>
              <a:t>RMSE</a:t>
            </a:r>
            <a:endParaRPr lang="en-RU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08B3BB3-90EA-4646-873E-9370FD2B5BB7}"/>
              </a:ext>
            </a:extLst>
          </p:cNvPr>
          <p:cNvSpPr txBox="1"/>
          <p:nvPr/>
        </p:nvSpPr>
        <p:spPr>
          <a:xfrm>
            <a:off x="5653077" y="5146701"/>
            <a:ext cx="12241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Metrics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9431545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7476EFB3-5FE6-4D96-B3B7-B5A0D4F06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Data and Parameters</a:t>
            </a:r>
            <a:endParaRPr lang="en-RU" dirty="0"/>
          </a:p>
        </p:txBody>
      </p:sp>
      <p:graphicFrame>
        <p:nvGraphicFramePr>
          <p:cNvPr id="11" name="Content Placeholder 10">
            <a:extLst>
              <a:ext uri="{FF2B5EF4-FFF2-40B4-BE49-F238E27FC236}">
                <a16:creationId xmlns:a16="http://schemas.microsoft.com/office/drawing/2014/main" id="{61BE6046-B523-4C44-BCC6-30CE493A7FD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26650204"/>
              </p:ext>
            </p:extLst>
          </p:nvPr>
        </p:nvGraphicFramePr>
        <p:xfrm>
          <a:off x="2502440" y="1856863"/>
          <a:ext cx="7187119" cy="39526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A3742EE-4937-4321-B8BD-85E1442AE222}"/>
              </a:ext>
            </a:extLst>
          </p:cNvPr>
          <p:cNvSpPr txBox="1">
            <a:spLocks/>
          </p:cNvSpPr>
          <p:nvPr/>
        </p:nvSpPr>
        <p:spPr>
          <a:xfrm>
            <a:off x="6096000" y="1856863"/>
            <a:ext cx="4508090" cy="21269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267866205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09C36A7-89F5-4FA1-90B7-6CB67F9F18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Comparison of applied models</a:t>
            </a:r>
            <a:endParaRPr lang="ru-RU" dirty="0"/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185428C8-8B76-4D75-BE1F-C7EADC8DF5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Validation score for categorical value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</p:txBody>
      </p:sp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3466F345-0C0B-4CAB-8B02-D8461E6ABB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5688789"/>
              </p:ext>
            </p:extLst>
          </p:nvPr>
        </p:nvGraphicFramePr>
        <p:xfrm>
          <a:off x="2121495" y="2701449"/>
          <a:ext cx="7725648" cy="1299845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904671">
                  <a:extLst>
                    <a:ext uri="{9D8B030D-6E8A-4147-A177-3AD203B41FA5}">
                      <a16:colId xmlns:a16="http://schemas.microsoft.com/office/drawing/2014/main" val="899213896"/>
                    </a:ext>
                  </a:extLst>
                </a:gridCol>
                <a:gridCol w="1115542">
                  <a:extLst>
                    <a:ext uri="{9D8B030D-6E8A-4147-A177-3AD203B41FA5}">
                      <a16:colId xmlns:a16="http://schemas.microsoft.com/office/drawing/2014/main" val="3063143831"/>
                    </a:ext>
                  </a:extLst>
                </a:gridCol>
                <a:gridCol w="1588618">
                  <a:extLst>
                    <a:ext uri="{9D8B030D-6E8A-4147-A177-3AD203B41FA5}">
                      <a16:colId xmlns:a16="http://schemas.microsoft.com/office/drawing/2014/main" val="3843726814"/>
                    </a:ext>
                  </a:extLst>
                </a:gridCol>
                <a:gridCol w="1344050">
                  <a:extLst>
                    <a:ext uri="{9D8B030D-6E8A-4147-A177-3AD203B41FA5}">
                      <a16:colId xmlns:a16="http://schemas.microsoft.com/office/drawing/2014/main" val="1183134764"/>
                    </a:ext>
                  </a:extLst>
                </a:gridCol>
                <a:gridCol w="1111223">
                  <a:extLst>
                    <a:ext uri="{9D8B030D-6E8A-4147-A177-3AD203B41FA5}">
                      <a16:colId xmlns:a16="http://schemas.microsoft.com/office/drawing/2014/main" val="1404186089"/>
                    </a:ext>
                  </a:extLst>
                </a:gridCol>
                <a:gridCol w="1661544">
                  <a:extLst>
                    <a:ext uri="{9D8B030D-6E8A-4147-A177-3AD203B41FA5}">
                      <a16:colId xmlns:a16="http://schemas.microsoft.com/office/drawing/2014/main" val="3378272960"/>
                    </a:ext>
                  </a:extLst>
                </a:gridCol>
              </a:tblGrid>
              <a:tr h="249848">
                <a:tc>
                  <a:txBody>
                    <a:bodyPr/>
                    <a:lstStyle/>
                    <a:p>
                      <a:pPr algn="ctr" fontAlgn="b"/>
                      <a:r>
                        <a:rPr lang="en-RU" sz="1800" u="none" strike="noStrike" dirty="0">
                          <a:effectLst/>
                        </a:rPr>
                        <a:t> </a:t>
                      </a:r>
                      <a:endParaRPr lang="en-R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RF</a:t>
                      </a:r>
                    </a:p>
                    <a:p>
                      <a:pPr algn="ctr" fontAlgn="b"/>
                      <a:r>
                        <a:rPr lang="en-GB" sz="1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Classifier</a:t>
                      </a:r>
                      <a:endParaRPr lang="en-GB" sz="18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GB</a:t>
                      </a:r>
                    </a:p>
                    <a:p>
                      <a:pPr algn="ctr" fontAlgn="b"/>
                      <a:r>
                        <a:rPr lang="en-GB" sz="1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Classifier</a:t>
                      </a:r>
                      <a:endParaRPr lang="en-GB" sz="18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ExtraTrees</a:t>
                      </a:r>
                      <a:endParaRPr lang="en-GB" sz="1800" u="none" strike="noStrike" dirty="0">
                        <a:solidFill>
                          <a:schemeClr val="bg1"/>
                        </a:solidFill>
                        <a:effectLst/>
                      </a:endParaRPr>
                    </a:p>
                    <a:p>
                      <a:pPr algn="ctr" fontAlgn="b"/>
                      <a:r>
                        <a:rPr lang="en-GB" sz="1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Classifier</a:t>
                      </a:r>
                      <a:endParaRPr lang="en-GB" sz="18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XGB</a:t>
                      </a:r>
                    </a:p>
                    <a:p>
                      <a:pPr algn="ctr" fontAlgn="b"/>
                      <a:r>
                        <a:rPr lang="en-GB" sz="1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Classifier</a:t>
                      </a:r>
                      <a:endParaRPr lang="en-GB" sz="18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AdaBoost</a:t>
                      </a:r>
                    </a:p>
                    <a:p>
                      <a:pPr algn="ctr" fontAlgn="b"/>
                      <a:r>
                        <a:rPr lang="en-GB" sz="1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Classifier</a:t>
                      </a:r>
                      <a:endParaRPr lang="en-GB" sz="18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608508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u="none" strike="noStrike">
                          <a:effectLst/>
                        </a:rPr>
                        <a:t>Accuracy</a:t>
                      </a:r>
                      <a:endParaRPr lang="en-GB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RU" sz="1800" u="none" strike="noStrike" dirty="0">
                          <a:effectLst/>
                        </a:rPr>
                        <a:t>0.9101</a:t>
                      </a:r>
                      <a:endParaRPr lang="en-R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RU" sz="1800" u="none" strike="noStrike" dirty="0">
                          <a:effectLst/>
                        </a:rPr>
                        <a:t>0.9101</a:t>
                      </a:r>
                      <a:endParaRPr lang="en-R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RU" sz="1800" u="none" strike="noStrike">
                          <a:effectLst/>
                        </a:rPr>
                        <a:t>0.9213</a:t>
                      </a:r>
                      <a:endParaRPr lang="en-RU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RU" sz="1800" u="none" strike="noStrike" dirty="0">
                          <a:effectLst/>
                        </a:rPr>
                        <a:t>0.8989</a:t>
                      </a:r>
                      <a:endParaRPr lang="en-R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RU" sz="1800" u="none" strike="noStrike" dirty="0">
                          <a:effectLst/>
                        </a:rPr>
                        <a:t>0.5730</a:t>
                      </a:r>
                      <a:endParaRPr lang="en-R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529815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u="none" strike="noStrike">
                          <a:effectLst/>
                        </a:rPr>
                        <a:t>F1</a:t>
                      </a:r>
                      <a:endParaRPr lang="en-GB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RU" sz="1800" u="none" strike="noStrike">
                          <a:effectLst/>
                        </a:rPr>
                        <a:t>0.9087</a:t>
                      </a:r>
                      <a:endParaRPr lang="en-RU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RU" sz="1800" u="none" strike="noStrike">
                          <a:effectLst/>
                        </a:rPr>
                        <a:t>0.9113</a:t>
                      </a:r>
                      <a:endParaRPr lang="en-RU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RU" sz="1800" u="none" strike="noStrike" dirty="0">
                          <a:effectLst/>
                        </a:rPr>
                        <a:t>0.9192</a:t>
                      </a:r>
                      <a:endParaRPr lang="en-R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RU" sz="1800" u="none" strike="noStrike" dirty="0">
                          <a:effectLst/>
                        </a:rPr>
                        <a:t>0.8978</a:t>
                      </a:r>
                      <a:endParaRPr lang="en-R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RU" sz="1800" u="none" strike="noStrike" dirty="0">
                          <a:effectLst/>
                        </a:rPr>
                        <a:t>0.4497</a:t>
                      </a:r>
                      <a:endParaRPr lang="en-R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67975372"/>
                  </a:ext>
                </a:extLst>
              </a:tr>
            </a:tbl>
          </a:graphicData>
        </a:graphic>
      </p:graphicFrame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3EDDA02-6BC9-4131-9092-B904F0F6EF2A}"/>
              </a:ext>
            </a:extLst>
          </p:cNvPr>
          <p:cNvSpPr txBox="1">
            <a:spLocks/>
          </p:cNvSpPr>
          <p:nvPr/>
        </p:nvSpPr>
        <p:spPr>
          <a:xfrm>
            <a:off x="838199" y="4409409"/>
            <a:ext cx="10515600" cy="21955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Validation RMSE score for numerical value</a:t>
            </a:r>
          </a:p>
          <a:p>
            <a:endParaRPr lang="en-RU" dirty="0"/>
          </a:p>
        </p:txBody>
      </p:sp>
      <p:graphicFrame>
        <p:nvGraphicFramePr>
          <p:cNvPr id="9" name="Table 6">
            <a:extLst>
              <a:ext uri="{FF2B5EF4-FFF2-40B4-BE49-F238E27FC236}">
                <a16:creationId xmlns:a16="http://schemas.microsoft.com/office/drawing/2014/main" id="{DDDF9EB0-390E-4429-8AD7-00A46BDB54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4068508"/>
              </p:ext>
            </p:extLst>
          </p:nvPr>
        </p:nvGraphicFramePr>
        <p:xfrm>
          <a:off x="1773383" y="5071550"/>
          <a:ext cx="8421871" cy="1105413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1785987">
                  <a:extLst>
                    <a:ext uri="{9D8B030D-6E8A-4147-A177-3AD203B41FA5}">
                      <a16:colId xmlns:a16="http://schemas.microsoft.com/office/drawing/2014/main" val="3827302245"/>
                    </a:ext>
                  </a:extLst>
                </a:gridCol>
                <a:gridCol w="1497032">
                  <a:extLst>
                    <a:ext uri="{9D8B030D-6E8A-4147-A177-3AD203B41FA5}">
                      <a16:colId xmlns:a16="http://schemas.microsoft.com/office/drawing/2014/main" val="1050677824"/>
                    </a:ext>
                  </a:extLst>
                </a:gridCol>
                <a:gridCol w="1284713">
                  <a:extLst>
                    <a:ext uri="{9D8B030D-6E8A-4147-A177-3AD203B41FA5}">
                      <a16:colId xmlns:a16="http://schemas.microsoft.com/office/drawing/2014/main" val="1124220006"/>
                    </a:ext>
                  </a:extLst>
                </a:gridCol>
                <a:gridCol w="1284713">
                  <a:extLst>
                    <a:ext uri="{9D8B030D-6E8A-4147-A177-3AD203B41FA5}">
                      <a16:colId xmlns:a16="http://schemas.microsoft.com/office/drawing/2014/main" val="2863339777"/>
                    </a:ext>
                  </a:extLst>
                </a:gridCol>
                <a:gridCol w="1284713">
                  <a:extLst>
                    <a:ext uri="{9D8B030D-6E8A-4147-A177-3AD203B41FA5}">
                      <a16:colId xmlns:a16="http://schemas.microsoft.com/office/drawing/2014/main" val="3327772800"/>
                    </a:ext>
                  </a:extLst>
                </a:gridCol>
                <a:gridCol w="1284713">
                  <a:extLst>
                    <a:ext uri="{9D8B030D-6E8A-4147-A177-3AD203B41FA5}">
                      <a16:colId xmlns:a16="http://schemas.microsoft.com/office/drawing/2014/main" val="3051552272"/>
                    </a:ext>
                  </a:extLst>
                </a:gridCol>
              </a:tblGrid>
              <a:tr h="634139"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u="none" strike="noStrike" dirty="0">
                          <a:effectLst/>
                        </a:rPr>
                        <a:t>RF</a:t>
                      </a:r>
                    </a:p>
                    <a:p>
                      <a:pPr algn="ctr" fontAlgn="b"/>
                      <a:r>
                        <a:rPr lang="en-GB" sz="1800" u="none" strike="noStrike" dirty="0">
                          <a:effectLst/>
                        </a:rPr>
                        <a:t>Regressor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u="none" strike="noStrike" dirty="0">
                          <a:effectLst/>
                        </a:rPr>
                        <a:t>GB</a:t>
                      </a:r>
                    </a:p>
                    <a:p>
                      <a:pPr algn="ctr" fontAlgn="b"/>
                      <a:r>
                        <a:rPr lang="en-GB" sz="1800" u="none" strike="noStrike" dirty="0">
                          <a:effectLst/>
                        </a:rPr>
                        <a:t>Regressor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u="none" strike="noStrike" dirty="0" err="1">
                          <a:effectLst/>
                        </a:rPr>
                        <a:t>ExtraTrees</a:t>
                      </a:r>
                      <a:endParaRPr lang="en-GB" sz="1800" u="none" strike="noStrike" dirty="0">
                        <a:effectLst/>
                      </a:endParaRPr>
                    </a:p>
                    <a:p>
                      <a:pPr algn="ctr" fontAlgn="b"/>
                      <a:r>
                        <a:rPr lang="en-GB" sz="1800" u="none" strike="noStrike" dirty="0">
                          <a:effectLst/>
                        </a:rPr>
                        <a:t>Regressor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u="none" strike="noStrike" dirty="0">
                          <a:effectLst/>
                        </a:rPr>
                        <a:t>AdaBoost</a:t>
                      </a:r>
                    </a:p>
                    <a:p>
                      <a:pPr algn="ctr" fontAlgn="b"/>
                      <a:r>
                        <a:rPr lang="en-GB" sz="1800" u="none" strike="noStrike" dirty="0">
                          <a:effectLst/>
                        </a:rPr>
                        <a:t>Regressor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u="none" strike="noStrike" dirty="0">
                          <a:effectLst/>
                        </a:rPr>
                        <a:t>XGB</a:t>
                      </a:r>
                    </a:p>
                    <a:p>
                      <a:pPr algn="ctr" fontAlgn="b"/>
                      <a:r>
                        <a:rPr lang="en-GB" sz="1800" u="none" strike="noStrike" dirty="0">
                          <a:effectLst/>
                        </a:rPr>
                        <a:t>Regressor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u="none" strike="noStrike" dirty="0">
                          <a:effectLst/>
                        </a:rPr>
                        <a:t>Ridge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63182198"/>
                  </a:ext>
                </a:extLst>
              </a:tr>
              <a:tr h="471274">
                <a:tc>
                  <a:txBody>
                    <a:bodyPr/>
                    <a:lstStyle/>
                    <a:p>
                      <a:pPr algn="ctr" fontAlgn="b"/>
                      <a:r>
                        <a:rPr lang="en-RU" sz="2000" u="none" strike="noStrike" dirty="0">
                          <a:effectLst/>
                        </a:rPr>
                        <a:t>4.8994</a:t>
                      </a:r>
                      <a:endParaRPr lang="en-RU" sz="20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RU" sz="2000" u="none" strike="noStrike" dirty="0">
                          <a:effectLst/>
                        </a:rPr>
                        <a:t>5.3328</a:t>
                      </a:r>
                      <a:endParaRPr lang="en-RU" sz="20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RU" sz="2000" u="none" strike="noStrike" dirty="0">
                          <a:effectLst/>
                        </a:rPr>
                        <a:t>4.2872</a:t>
                      </a:r>
                      <a:endParaRPr lang="en-RU" sz="20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RU" sz="2000" u="none" strike="noStrike" dirty="0">
                          <a:effectLst/>
                        </a:rPr>
                        <a:t>5.1466</a:t>
                      </a:r>
                      <a:endParaRPr lang="en-RU" sz="20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RU" sz="2000" u="none" strike="noStrike" dirty="0">
                          <a:effectLst/>
                        </a:rPr>
                        <a:t>5.2331</a:t>
                      </a:r>
                      <a:endParaRPr lang="en-RU" sz="20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RU" sz="2000" u="none" strike="noStrike" dirty="0">
                          <a:effectLst/>
                        </a:rPr>
                        <a:t>5.217</a:t>
                      </a:r>
                      <a:r>
                        <a:rPr lang="ru-RU" sz="2000" u="none" strike="noStrike" dirty="0">
                          <a:effectLst/>
                        </a:rPr>
                        <a:t>2</a:t>
                      </a:r>
                      <a:endParaRPr lang="en-RU" sz="20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157414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9444159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565A9C-3FC5-4667-A529-6E6517606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score</a:t>
            </a:r>
            <a:endParaRPr lang="ru-RU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B548197-AD76-4816-9296-B7F565D6A2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677" y="1825625"/>
            <a:ext cx="4793395" cy="372650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321085E-4F4E-4350-9CCF-192D7DC857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0183" y="1861003"/>
            <a:ext cx="4793395" cy="370881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1B40B03-8BF8-4906-B5DD-5206FD5C16EE}"/>
              </a:ext>
            </a:extLst>
          </p:cNvPr>
          <p:cNvSpPr txBox="1"/>
          <p:nvPr/>
        </p:nvSpPr>
        <p:spPr>
          <a:xfrm>
            <a:off x="1756185" y="5592929"/>
            <a:ext cx="34267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Fig. 31 – test score for the classification task.</a:t>
            </a:r>
            <a:endParaRPr lang="ru-RU" sz="1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5E96F9A-C6B4-4857-AFCE-778311189FF1}"/>
              </a:ext>
            </a:extLst>
          </p:cNvPr>
          <p:cNvSpPr txBox="1"/>
          <p:nvPr/>
        </p:nvSpPr>
        <p:spPr>
          <a:xfrm>
            <a:off x="7701691" y="5592929"/>
            <a:ext cx="32503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Fig. 32 – test score for the regression task.</a:t>
            </a:r>
            <a:endParaRPr lang="ru-RU" sz="1400" dirty="0"/>
          </a:p>
        </p:txBody>
      </p:sp>
    </p:spTree>
    <p:extLst>
      <p:ext uri="{BB962C8B-B14F-4D97-AF65-F5344CB8AC3E}">
        <p14:creationId xmlns:p14="http://schemas.microsoft.com/office/powerpoint/2010/main" val="15486158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A0F05E-2B0B-4586-8391-3798CFFCE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these tasks are important?</a:t>
            </a:r>
            <a:endParaRPr lang="ru-RU" dirty="0"/>
          </a:p>
        </p:txBody>
      </p:sp>
      <p:graphicFrame>
        <p:nvGraphicFramePr>
          <p:cNvPr id="12" name="Content Placeholder 11">
            <a:extLst>
              <a:ext uri="{FF2B5EF4-FFF2-40B4-BE49-F238E27FC236}">
                <a16:creationId xmlns:a16="http://schemas.microsoft.com/office/drawing/2014/main" id="{8B68E061-E035-47CC-A144-2FA4D53C596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09205870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0503985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DC44F1D2-B4F5-43EC-9DDC-3F12F07529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Comparison of applied models</a:t>
            </a:r>
            <a:endParaRPr lang="ru-RU" dirty="0"/>
          </a:p>
        </p:txBody>
      </p:sp>
      <p:sp>
        <p:nvSpPr>
          <p:cNvPr id="17" name="Content Placeholder 6">
            <a:extLst>
              <a:ext uri="{FF2B5EF4-FFF2-40B4-BE49-F238E27FC236}">
                <a16:creationId xmlns:a16="http://schemas.microsoft.com/office/drawing/2014/main" id="{A527D7BE-4380-4A15-8B40-AC7EA4B778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Test score for categorical value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</p:txBody>
      </p:sp>
      <p:graphicFrame>
        <p:nvGraphicFramePr>
          <p:cNvPr id="18" name="Table 4">
            <a:extLst>
              <a:ext uri="{FF2B5EF4-FFF2-40B4-BE49-F238E27FC236}">
                <a16:creationId xmlns:a16="http://schemas.microsoft.com/office/drawing/2014/main" id="{51A30F3A-3DD6-4C45-BDBF-C1C8FA3156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072904"/>
              </p:ext>
            </p:extLst>
          </p:nvPr>
        </p:nvGraphicFramePr>
        <p:xfrm>
          <a:off x="2121495" y="2701449"/>
          <a:ext cx="7725648" cy="929005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904671">
                  <a:extLst>
                    <a:ext uri="{9D8B030D-6E8A-4147-A177-3AD203B41FA5}">
                      <a16:colId xmlns:a16="http://schemas.microsoft.com/office/drawing/2014/main" val="899213896"/>
                    </a:ext>
                  </a:extLst>
                </a:gridCol>
                <a:gridCol w="1115542">
                  <a:extLst>
                    <a:ext uri="{9D8B030D-6E8A-4147-A177-3AD203B41FA5}">
                      <a16:colId xmlns:a16="http://schemas.microsoft.com/office/drawing/2014/main" val="3063143831"/>
                    </a:ext>
                  </a:extLst>
                </a:gridCol>
                <a:gridCol w="1588618">
                  <a:extLst>
                    <a:ext uri="{9D8B030D-6E8A-4147-A177-3AD203B41FA5}">
                      <a16:colId xmlns:a16="http://schemas.microsoft.com/office/drawing/2014/main" val="3843726814"/>
                    </a:ext>
                  </a:extLst>
                </a:gridCol>
                <a:gridCol w="1344050">
                  <a:extLst>
                    <a:ext uri="{9D8B030D-6E8A-4147-A177-3AD203B41FA5}">
                      <a16:colId xmlns:a16="http://schemas.microsoft.com/office/drawing/2014/main" val="1183134764"/>
                    </a:ext>
                  </a:extLst>
                </a:gridCol>
                <a:gridCol w="1111223">
                  <a:extLst>
                    <a:ext uri="{9D8B030D-6E8A-4147-A177-3AD203B41FA5}">
                      <a16:colId xmlns:a16="http://schemas.microsoft.com/office/drawing/2014/main" val="1404186089"/>
                    </a:ext>
                  </a:extLst>
                </a:gridCol>
                <a:gridCol w="1661544">
                  <a:extLst>
                    <a:ext uri="{9D8B030D-6E8A-4147-A177-3AD203B41FA5}">
                      <a16:colId xmlns:a16="http://schemas.microsoft.com/office/drawing/2014/main" val="3378272960"/>
                    </a:ext>
                  </a:extLst>
                </a:gridCol>
              </a:tblGrid>
              <a:tr h="249848">
                <a:tc>
                  <a:txBody>
                    <a:bodyPr/>
                    <a:lstStyle/>
                    <a:p>
                      <a:pPr algn="ctr" fontAlgn="b"/>
                      <a:r>
                        <a:rPr lang="en-RU" sz="1800" u="none" strike="noStrike" dirty="0">
                          <a:effectLst/>
                        </a:rPr>
                        <a:t> </a:t>
                      </a:r>
                      <a:endParaRPr lang="en-R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RF</a:t>
                      </a:r>
                    </a:p>
                    <a:p>
                      <a:pPr algn="ctr" fontAlgn="b"/>
                      <a:r>
                        <a:rPr lang="en-GB" sz="1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Classifier</a:t>
                      </a:r>
                      <a:endParaRPr lang="en-GB" sz="18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GB</a:t>
                      </a:r>
                    </a:p>
                    <a:p>
                      <a:pPr algn="ctr" fontAlgn="b"/>
                      <a:r>
                        <a:rPr lang="en-GB" sz="1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Classifier</a:t>
                      </a:r>
                      <a:endParaRPr lang="en-GB" sz="18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ExtraTrees</a:t>
                      </a:r>
                      <a:endParaRPr lang="en-GB" sz="1800" u="none" strike="noStrike" dirty="0">
                        <a:solidFill>
                          <a:schemeClr val="bg1"/>
                        </a:solidFill>
                        <a:effectLst/>
                      </a:endParaRPr>
                    </a:p>
                    <a:p>
                      <a:pPr algn="ctr" fontAlgn="b"/>
                      <a:r>
                        <a:rPr lang="en-GB" sz="1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Classifier</a:t>
                      </a:r>
                      <a:endParaRPr lang="en-GB" sz="18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XGB</a:t>
                      </a:r>
                    </a:p>
                    <a:p>
                      <a:pPr algn="ctr" fontAlgn="b"/>
                      <a:r>
                        <a:rPr lang="en-GB" sz="1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Classifier</a:t>
                      </a:r>
                      <a:endParaRPr lang="en-GB" sz="18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Bayesian network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608508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u="none" strike="noStrike">
                          <a:effectLst/>
                        </a:rPr>
                        <a:t>Accuracy</a:t>
                      </a:r>
                      <a:endParaRPr lang="en-GB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0.9166</a:t>
                      </a:r>
                      <a:endParaRPr lang="en-R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800" u="none" strike="noStrike" dirty="0">
                          <a:effectLst/>
                        </a:rPr>
                        <a:t>0</a:t>
                      </a:r>
                      <a:r>
                        <a:rPr lang="en-US" sz="1800" u="none" strike="noStrike" dirty="0">
                          <a:effectLst/>
                        </a:rPr>
                        <a:t>.9030</a:t>
                      </a:r>
                      <a:endParaRPr lang="en-R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0.9025</a:t>
                      </a:r>
                      <a:endParaRPr lang="en-R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0.8899</a:t>
                      </a:r>
                      <a:endParaRPr lang="en-R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0.75</a:t>
                      </a:r>
                      <a:endParaRPr lang="en-R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52981580"/>
                  </a:ext>
                </a:extLst>
              </a:tr>
            </a:tbl>
          </a:graphicData>
        </a:graphic>
      </p:graphicFrame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FC26182C-5F90-4D9C-B627-A1CEDA8059AB}"/>
              </a:ext>
            </a:extLst>
          </p:cNvPr>
          <p:cNvSpPr txBox="1">
            <a:spLocks/>
          </p:cNvSpPr>
          <p:nvPr/>
        </p:nvSpPr>
        <p:spPr>
          <a:xfrm>
            <a:off x="838199" y="4409409"/>
            <a:ext cx="10515600" cy="29328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Test RMSE score for numerical value</a:t>
            </a:r>
          </a:p>
          <a:p>
            <a:endParaRPr lang="en-RU" dirty="0"/>
          </a:p>
        </p:txBody>
      </p:sp>
      <p:graphicFrame>
        <p:nvGraphicFramePr>
          <p:cNvPr id="20" name="Table 6">
            <a:extLst>
              <a:ext uri="{FF2B5EF4-FFF2-40B4-BE49-F238E27FC236}">
                <a16:creationId xmlns:a16="http://schemas.microsoft.com/office/drawing/2014/main" id="{F69A109A-28EB-4A9C-9B8F-BEDA7AE9CF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1231641"/>
              </p:ext>
            </p:extLst>
          </p:nvPr>
        </p:nvGraphicFramePr>
        <p:xfrm>
          <a:off x="2415740" y="5147524"/>
          <a:ext cx="7137158" cy="1029439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1785987">
                  <a:extLst>
                    <a:ext uri="{9D8B030D-6E8A-4147-A177-3AD203B41FA5}">
                      <a16:colId xmlns:a16="http://schemas.microsoft.com/office/drawing/2014/main" val="3827302245"/>
                    </a:ext>
                  </a:extLst>
                </a:gridCol>
                <a:gridCol w="1497032">
                  <a:extLst>
                    <a:ext uri="{9D8B030D-6E8A-4147-A177-3AD203B41FA5}">
                      <a16:colId xmlns:a16="http://schemas.microsoft.com/office/drawing/2014/main" val="1050677824"/>
                    </a:ext>
                  </a:extLst>
                </a:gridCol>
                <a:gridCol w="1284713">
                  <a:extLst>
                    <a:ext uri="{9D8B030D-6E8A-4147-A177-3AD203B41FA5}">
                      <a16:colId xmlns:a16="http://schemas.microsoft.com/office/drawing/2014/main" val="1124220006"/>
                    </a:ext>
                  </a:extLst>
                </a:gridCol>
                <a:gridCol w="1284713">
                  <a:extLst>
                    <a:ext uri="{9D8B030D-6E8A-4147-A177-3AD203B41FA5}">
                      <a16:colId xmlns:a16="http://schemas.microsoft.com/office/drawing/2014/main" val="3327772800"/>
                    </a:ext>
                  </a:extLst>
                </a:gridCol>
                <a:gridCol w="1284713">
                  <a:extLst>
                    <a:ext uri="{9D8B030D-6E8A-4147-A177-3AD203B41FA5}">
                      <a16:colId xmlns:a16="http://schemas.microsoft.com/office/drawing/2014/main" val="305155227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u="none" strike="noStrike" dirty="0">
                          <a:effectLst/>
                        </a:rPr>
                        <a:t>RF</a:t>
                      </a:r>
                    </a:p>
                    <a:p>
                      <a:pPr algn="ctr" fontAlgn="b"/>
                      <a:r>
                        <a:rPr lang="en-GB" sz="1800" u="none" strike="noStrike" dirty="0">
                          <a:effectLst/>
                        </a:rPr>
                        <a:t>Regressor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u="none" strike="noStrike" dirty="0">
                          <a:effectLst/>
                        </a:rPr>
                        <a:t>GB</a:t>
                      </a:r>
                    </a:p>
                    <a:p>
                      <a:pPr algn="ctr" fontAlgn="b"/>
                      <a:r>
                        <a:rPr lang="en-GB" sz="1800" u="none" strike="noStrike" dirty="0">
                          <a:effectLst/>
                        </a:rPr>
                        <a:t>Regressor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u="none" strike="noStrike" dirty="0" err="1">
                          <a:effectLst/>
                        </a:rPr>
                        <a:t>ExtraTrees</a:t>
                      </a:r>
                      <a:endParaRPr lang="en-GB" sz="1800" u="none" strike="noStrike" dirty="0">
                        <a:effectLst/>
                      </a:endParaRPr>
                    </a:p>
                    <a:p>
                      <a:pPr algn="ctr" fontAlgn="b"/>
                      <a:r>
                        <a:rPr lang="en-GB" sz="1800" u="none" strike="noStrike" dirty="0">
                          <a:effectLst/>
                        </a:rPr>
                        <a:t>Regressor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u="none" strike="noStrike" dirty="0">
                          <a:effectLst/>
                        </a:rPr>
                        <a:t>XGB</a:t>
                      </a:r>
                    </a:p>
                    <a:p>
                      <a:pPr algn="ctr" fontAlgn="b"/>
                      <a:r>
                        <a:rPr lang="en-GB" sz="1800" u="none" strike="noStrike" dirty="0">
                          <a:effectLst/>
                        </a:rPr>
                        <a:t>Regressor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Bayesian network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63182198"/>
                  </a:ext>
                </a:extLst>
              </a:tr>
              <a:tr h="471274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4.2242</a:t>
                      </a:r>
                      <a:endParaRPr lang="en-RU" sz="20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4.4254</a:t>
                      </a:r>
                      <a:endParaRPr lang="en-RU" sz="20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4.4409</a:t>
                      </a:r>
                      <a:endParaRPr lang="en-RU" sz="20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RU" sz="2000" u="none" strike="noStrike" dirty="0">
                          <a:effectLst/>
                        </a:rPr>
                        <a:t>5.</a:t>
                      </a:r>
                      <a:r>
                        <a:rPr lang="en-US" sz="2000" u="none" strike="noStrike" dirty="0">
                          <a:effectLst/>
                        </a:rPr>
                        <a:t>2029</a:t>
                      </a:r>
                      <a:endParaRPr lang="en-RU" sz="20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12.8659</a:t>
                      </a:r>
                      <a:endParaRPr lang="en-RU" sz="20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157414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295710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8">
            <a:extLst>
              <a:ext uri="{FF2B5EF4-FFF2-40B4-BE49-F238E27FC236}">
                <a16:creationId xmlns:a16="http://schemas.microsoft.com/office/drawing/2014/main" id="{482BD70C-C4A0-46C4-9518-A731098B41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11574A-16A3-48FF-B541-9245AD407B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35281" y="2390833"/>
            <a:ext cx="5700790" cy="2076333"/>
          </a:xfrm>
        </p:spPr>
        <p:txBody>
          <a:bodyPr anchor="t">
            <a:normAutofit/>
          </a:bodyPr>
          <a:lstStyle/>
          <a:p>
            <a:pPr algn="l"/>
            <a:r>
              <a:rPr lang="en-US" sz="4800" dirty="0">
                <a:solidFill>
                  <a:schemeClr val="bg1"/>
                </a:solidFill>
              </a:rPr>
              <a:t>Thank you</a:t>
            </a:r>
            <a:r>
              <a:rPr lang="ru-RU" sz="4800" dirty="0">
                <a:solidFill>
                  <a:schemeClr val="bg1"/>
                </a:solidFill>
              </a:rPr>
              <a:t> </a:t>
            </a:r>
            <a:r>
              <a:rPr lang="en-US" sz="4800" dirty="0">
                <a:solidFill>
                  <a:schemeClr val="bg1"/>
                </a:solidFill>
              </a:rPr>
              <a:t>for your attention!</a:t>
            </a:r>
            <a:endParaRPr lang="ru-RU" sz="4800" dirty="0">
              <a:solidFill>
                <a:schemeClr val="bg1"/>
              </a:solidFill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9B74A45-BDDD-4892-B8C0-B290C0944F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5379352" cy="6374535"/>
          </a:xfrm>
          <a:custGeom>
            <a:avLst/>
            <a:gdLst>
              <a:gd name="connsiteX0" fmla="*/ 609861 w 5379352"/>
              <a:gd name="connsiteY0" fmla="*/ 6374535 h 6374535"/>
              <a:gd name="connsiteX1" fmla="*/ 3449004 w 5379352"/>
              <a:gd name="connsiteY1" fmla="*/ 6374535 h 6374535"/>
              <a:gd name="connsiteX2" fmla="*/ 3628245 w 5379352"/>
              <a:gd name="connsiteY2" fmla="*/ 6288190 h 6374535"/>
              <a:gd name="connsiteX3" fmla="*/ 5379352 w 5379352"/>
              <a:gd name="connsiteY3" fmla="*/ 3346018 h 6374535"/>
              <a:gd name="connsiteX4" fmla="*/ 2033334 w 5379352"/>
              <a:gd name="connsiteY4" fmla="*/ 0 h 6374535"/>
              <a:gd name="connsiteX5" fmla="*/ 129310 w 5379352"/>
              <a:gd name="connsiteY5" fmla="*/ 594192 h 6374535"/>
              <a:gd name="connsiteX6" fmla="*/ 0 w 5379352"/>
              <a:gd name="connsiteY6" fmla="*/ 692103 h 6374535"/>
              <a:gd name="connsiteX7" fmla="*/ 0 w 5379352"/>
              <a:gd name="connsiteY7" fmla="*/ 5999934 h 6374535"/>
              <a:gd name="connsiteX8" fmla="*/ 129311 w 5379352"/>
              <a:gd name="connsiteY8" fmla="*/ 6097845 h 6374535"/>
              <a:gd name="connsiteX9" fmla="*/ 367831 w 5379352"/>
              <a:gd name="connsiteY9" fmla="*/ 6248727 h 6374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379352" h="6374535">
                <a:moveTo>
                  <a:pt x="609861" y="6374535"/>
                </a:moveTo>
                <a:lnTo>
                  <a:pt x="3449004" y="6374535"/>
                </a:lnTo>
                <a:lnTo>
                  <a:pt x="3628245" y="6288190"/>
                </a:lnTo>
                <a:cubicBezTo>
                  <a:pt x="4671283" y="5721578"/>
                  <a:pt x="5379352" y="4616487"/>
                  <a:pt x="5379352" y="3346018"/>
                </a:cubicBezTo>
                <a:cubicBezTo>
                  <a:pt x="5379352" y="1498063"/>
                  <a:pt x="3881289" y="0"/>
                  <a:pt x="2033334" y="0"/>
                </a:cubicBezTo>
                <a:cubicBezTo>
                  <a:pt x="1325914" y="0"/>
                  <a:pt x="669769" y="219535"/>
                  <a:pt x="129310" y="594192"/>
                </a:cubicBezTo>
                <a:lnTo>
                  <a:pt x="0" y="692103"/>
                </a:lnTo>
                <a:lnTo>
                  <a:pt x="0" y="5999934"/>
                </a:lnTo>
                <a:lnTo>
                  <a:pt x="129311" y="6097845"/>
                </a:lnTo>
                <a:cubicBezTo>
                  <a:pt x="206519" y="6151367"/>
                  <a:pt x="286089" y="6201724"/>
                  <a:pt x="367831" y="6248727"/>
                </a:cubicBez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C516C73E-9465-4C9E-9B86-9E58FB326B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9" y="0"/>
            <a:ext cx="5210147" cy="6210629"/>
          </a:xfrm>
          <a:custGeom>
            <a:avLst/>
            <a:gdLst>
              <a:gd name="connsiteX0" fmla="*/ 1058223 w 5210147"/>
              <a:gd name="connsiteY0" fmla="*/ 0 h 6210629"/>
              <a:gd name="connsiteX1" fmla="*/ 3003078 w 5210147"/>
              <a:gd name="connsiteY1" fmla="*/ 0 h 6210629"/>
              <a:gd name="connsiteX2" fmla="*/ 3266657 w 5210147"/>
              <a:gd name="connsiteY2" fmla="*/ 96471 h 6210629"/>
              <a:gd name="connsiteX3" fmla="*/ 5210147 w 5210147"/>
              <a:gd name="connsiteY3" fmla="*/ 3028517 h 6210629"/>
              <a:gd name="connsiteX4" fmla="*/ 2028035 w 5210147"/>
              <a:gd name="connsiteY4" fmla="*/ 6210629 h 6210629"/>
              <a:gd name="connsiteX5" fmla="*/ 3916 w 5210147"/>
              <a:gd name="connsiteY5" fmla="*/ 5483989 h 6210629"/>
              <a:gd name="connsiteX6" fmla="*/ 0 w 5210147"/>
              <a:gd name="connsiteY6" fmla="*/ 5480430 h 6210629"/>
              <a:gd name="connsiteX7" fmla="*/ 0 w 5210147"/>
              <a:gd name="connsiteY7" fmla="*/ 576603 h 6210629"/>
              <a:gd name="connsiteX8" fmla="*/ 3916 w 5210147"/>
              <a:gd name="connsiteY8" fmla="*/ 573044 h 6210629"/>
              <a:gd name="connsiteX9" fmla="*/ 933918 w 5210147"/>
              <a:gd name="connsiteY9" fmla="*/ 39494 h 6210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210147" h="6210629">
                <a:moveTo>
                  <a:pt x="1058223" y="0"/>
                </a:moveTo>
                <a:lnTo>
                  <a:pt x="3003078" y="0"/>
                </a:lnTo>
                <a:lnTo>
                  <a:pt x="3266657" y="96471"/>
                </a:lnTo>
                <a:cubicBezTo>
                  <a:pt x="4408765" y="579542"/>
                  <a:pt x="5210147" y="1710443"/>
                  <a:pt x="5210147" y="3028517"/>
                </a:cubicBezTo>
                <a:cubicBezTo>
                  <a:pt x="5210147" y="4785949"/>
                  <a:pt x="3785467" y="6210629"/>
                  <a:pt x="2028035" y="6210629"/>
                </a:cubicBezTo>
                <a:cubicBezTo>
                  <a:pt x="1259159" y="6210629"/>
                  <a:pt x="553973" y="5937936"/>
                  <a:pt x="3916" y="5483989"/>
                </a:cubicBezTo>
                <a:lnTo>
                  <a:pt x="0" y="5480430"/>
                </a:lnTo>
                <a:lnTo>
                  <a:pt x="0" y="576603"/>
                </a:lnTo>
                <a:lnTo>
                  <a:pt x="3916" y="573044"/>
                </a:lnTo>
                <a:cubicBezTo>
                  <a:pt x="278945" y="346070"/>
                  <a:pt x="592755" y="164410"/>
                  <a:pt x="933918" y="394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Graphic 5" descr="Smiling Face with No Fill">
            <a:extLst>
              <a:ext uri="{FF2B5EF4-FFF2-40B4-BE49-F238E27FC236}">
                <a16:creationId xmlns:a16="http://schemas.microsoft.com/office/drawing/2014/main" id="{DD115C47-E0A6-45FE-96E6-D82FCC38AE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0941" y="1301551"/>
            <a:ext cx="3440610" cy="3440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781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89414-7C01-4798-B48B-974F88F2F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on existing solutions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FE0E3-50B6-4DA8-8E4E-E87A01799F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Wei Chen, </a:t>
            </a:r>
            <a:r>
              <a:rPr lang="en-US" dirty="0" err="1"/>
              <a:t>Liuqing</a:t>
            </a:r>
            <a:r>
              <a:rPr lang="en-US" dirty="0"/>
              <a:t> Yang </a:t>
            </a:r>
            <a:r>
              <a:rPr lang="en-US" b="1" dirty="0"/>
              <a:t>“Deep learning reservoir porosity prediction based on multilayer long short-term memory network”</a:t>
            </a:r>
          </a:p>
          <a:p>
            <a:r>
              <a:rPr lang="en-US" sz="2800" dirty="0"/>
              <a:t>Mohammad Ali Ahmadi, </a:t>
            </a:r>
            <a:r>
              <a:rPr lang="en-US" sz="2800" dirty="0" err="1"/>
              <a:t>Zhangxing</a:t>
            </a:r>
            <a:r>
              <a:rPr lang="en-US" sz="2800" dirty="0"/>
              <a:t> Chen </a:t>
            </a:r>
            <a:r>
              <a:rPr lang="en-US" sz="2800" b="1" dirty="0"/>
              <a:t>“Comparison of machine learning methods for estimating permeability and porosity of oil reservoirs via </a:t>
            </a:r>
            <a:r>
              <a:rPr lang="en-US" sz="2800" b="1" dirty="0" err="1"/>
              <a:t>petro</a:t>
            </a:r>
            <a:r>
              <a:rPr lang="en-US" sz="2800" b="1" dirty="0"/>
              <a:t>-physical logs”</a:t>
            </a:r>
          </a:p>
          <a:p>
            <a:r>
              <a:rPr lang="en-US" dirty="0" err="1"/>
              <a:t>Fatai</a:t>
            </a:r>
            <a:r>
              <a:rPr lang="en-US" dirty="0"/>
              <a:t> Adesina </a:t>
            </a:r>
            <a:r>
              <a:rPr lang="en-US" dirty="0" err="1"/>
              <a:t>Anifowose</a:t>
            </a:r>
            <a:r>
              <a:rPr lang="en-US" dirty="0"/>
              <a:t> </a:t>
            </a:r>
            <a:r>
              <a:rPr lang="en-US" b="1" dirty="0"/>
              <a:t>“Prediction of Porosity and Permeability of Oil and Gas Reservoirs using Hybrid Computational Intelligence Models”</a:t>
            </a:r>
            <a:endParaRPr lang="ru-RU" b="1" dirty="0"/>
          </a:p>
        </p:txBody>
      </p:sp>
    </p:spTree>
    <p:extLst>
      <p:ext uri="{BB962C8B-B14F-4D97-AF65-F5344CB8AC3E}">
        <p14:creationId xmlns:p14="http://schemas.microsoft.com/office/powerpoint/2010/main" val="24709728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66B332A4-D438-4773-A77F-5ED49A448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53768" y="0"/>
            <a:ext cx="8284464" cy="6858000"/>
          </a:xfrm>
          <a:custGeom>
            <a:avLst/>
            <a:gdLst>
              <a:gd name="connsiteX0" fmla="*/ 1818109 w 8284464"/>
              <a:gd name="connsiteY0" fmla="*/ 0 h 6858000"/>
              <a:gd name="connsiteX1" fmla="*/ 6466355 w 8284464"/>
              <a:gd name="connsiteY1" fmla="*/ 0 h 6858000"/>
              <a:gd name="connsiteX2" fmla="*/ 6620596 w 8284464"/>
              <a:gd name="connsiteY2" fmla="*/ 109683 h 6858000"/>
              <a:gd name="connsiteX3" fmla="*/ 8284464 w 8284464"/>
              <a:gd name="connsiteY3" fmla="*/ 3429000 h 6858000"/>
              <a:gd name="connsiteX4" fmla="*/ 6620596 w 8284464"/>
              <a:gd name="connsiteY4" fmla="*/ 6748318 h 6858000"/>
              <a:gd name="connsiteX5" fmla="*/ 6466355 w 8284464"/>
              <a:gd name="connsiteY5" fmla="*/ 6858000 h 6858000"/>
              <a:gd name="connsiteX6" fmla="*/ 1818109 w 8284464"/>
              <a:gd name="connsiteY6" fmla="*/ 6858000 h 6858000"/>
              <a:gd name="connsiteX7" fmla="*/ 1663869 w 8284464"/>
              <a:gd name="connsiteY7" fmla="*/ 6748318 h 6858000"/>
              <a:gd name="connsiteX8" fmla="*/ 0 w 8284464"/>
              <a:gd name="connsiteY8" fmla="*/ 3429000 h 6858000"/>
              <a:gd name="connsiteX9" fmla="*/ 1663869 w 8284464"/>
              <a:gd name="connsiteY9" fmla="*/ 10968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84464" h="6858000">
                <a:moveTo>
                  <a:pt x="1818109" y="0"/>
                </a:moveTo>
                <a:lnTo>
                  <a:pt x="6466355" y="0"/>
                </a:lnTo>
                <a:lnTo>
                  <a:pt x="6620596" y="109683"/>
                </a:lnTo>
                <a:cubicBezTo>
                  <a:pt x="7630666" y="865069"/>
                  <a:pt x="8284464" y="2070683"/>
                  <a:pt x="8284464" y="3429000"/>
                </a:cubicBezTo>
                <a:cubicBezTo>
                  <a:pt x="8284464" y="4787317"/>
                  <a:pt x="7630666" y="5992931"/>
                  <a:pt x="6620596" y="6748318"/>
                </a:cubicBezTo>
                <a:lnTo>
                  <a:pt x="6466355" y="6858000"/>
                </a:lnTo>
                <a:lnTo>
                  <a:pt x="1818109" y="6858000"/>
                </a:lnTo>
                <a:lnTo>
                  <a:pt x="1663869" y="6748318"/>
                </a:lnTo>
                <a:cubicBezTo>
                  <a:pt x="653798" y="5992931"/>
                  <a:pt x="0" y="4787317"/>
                  <a:pt x="0" y="3429000"/>
                </a:cubicBezTo>
                <a:cubicBezTo>
                  <a:pt x="0" y="2070683"/>
                  <a:pt x="653798" y="865069"/>
                  <a:pt x="1663869" y="10968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DF9AD32D-FF05-44F4-BD4D-9CEE89B71E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18360" y="0"/>
            <a:ext cx="7955280" cy="6858000"/>
          </a:xfrm>
          <a:custGeom>
            <a:avLst/>
            <a:gdLst>
              <a:gd name="connsiteX0" fmla="*/ 1962423 w 7955280"/>
              <a:gd name="connsiteY0" fmla="*/ 0 h 6858000"/>
              <a:gd name="connsiteX1" fmla="*/ 5992858 w 7955280"/>
              <a:gd name="connsiteY1" fmla="*/ 0 h 6858000"/>
              <a:gd name="connsiteX2" fmla="*/ 6040191 w 7955280"/>
              <a:gd name="connsiteY2" fmla="*/ 27216 h 6858000"/>
              <a:gd name="connsiteX3" fmla="*/ 7955280 w 7955280"/>
              <a:gd name="connsiteY3" fmla="*/ 3429000 h 6858000"/>
              <a:gd name="connsiteX4" fmla="*/ 6040191 w 7955280"/>
              <a:gd name="connsiteY4" fmla="*/ 6830784 h 6858000"/>
              <a:gd name="connsiteX5" fmla="*/ 5992858 w 7955280"/>
              <a:gd name="connsiteY5" fmla="*/ 6858000 h 6858000"/>
              <a:gd name="connsiteX6" fmla="*/ 1962423 w 7955280"/>
              <a:gd name="connsiteY6" fmla="*/ 6858000 h 6858000"/>
              <a:gd name="connsiteX7" fmla="*/ 1915089 w 7955280"/>
              <a:gd name="connsiteY7" fmla="*/ 6830784 h 6858000"/>
              <a:gd name="connsiteX8" fmla="*/ 0 w 7955280"/>
              <a:gd name="connsiteY8" fmla="*/ 3429000 h 6858000"/>
              <a:gd name="connsiteX9" fmla="*/ 1915089 w 7955280"/>
              <a:gd name="connsiteY9" fmla="*/ 2721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955280" h="6858000">
                <a:moveTo>
                  <a:pt x="1962423" y="0"/>
                </a:moveTo>
                <a:lnTo>
                  <a:pt x="5992858" y="0"/>
                </a:lnTo>
                <a:lnTo>
                  <a:pt x="6040191" y="27216"/>
                </a:lnTo>
                <a:cubicBezTo>
                  <a:pt x="7188332" y="724844"/>
                  <a:pt x="7955280" y="1987357"/>
                  <a:pt x="7955280" y="3429000"/>
                </a:cubicBezTo>
                <a:cubicBezTo>
                  <a:pt x="7955280" y="4870644"/>
                  <a:pt x="7188332" y="6133157"/>
                  <a:pt x="6040191" y="6830784"/>
                </a:cubicBezTo>
                <a:lnTo>
                  <a:pt x="5992858" y="6858000"/>
                </a:lnTo>
                <a:lnTo>
                  <a:pt x="1962423" y="6858000"/>
                </a:lnTo>
                <a:lnTo>
                  <a:pt x="1915089" y="6830784"/>
                </a:lnTo>
                <a:cubicBezTo>
                  <a:pt x="766948" y="6133157"/>
                  <a:pt x="0" y="4870644"/>
                  <a:pt x="0" y="3429000"/>
                </a:cubicBezTo>
                <a:cubicBezTo>
                  <a:pt x="0" y="1987357"/>
                  <a:pt x="766948" y="724844"/>
                  <a:pt x="1915089" y="2721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11574A-16A3-48FF-B541-9245AD407B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55631" y="1441938"/>
            <a:ext cx="7080738" cy="397412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>
                <a:solidFill>
                  <a:schemeClr val="bg1">
                    <a:lumMod val="95000"/>
                    <a:lumOff val="5000"/>
                  </a:schemeClr>
                </a:solidFill>
              </a:rPr>
              <a:t>Data understanding</a:t>
            </a:r>
          </a:p>
        </p:txBody>
      </p:sp>
    </p:spTree>
    <p:extLst>
      <p:ext uri="{BB962C8B-B14F-4D97-AF65-F5344CB8AC3E}">
        <p14:creationId xmlns:p14="http://schemas.microsoft.com/office/powerpoint/2010/main" val="38503152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50D3BD-F98D-4D29-8CE1-30FB2A8E8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160C34-5636-4B20-9545-DC41698620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>
                <a:ea typeface="+mn-lt"/>
                <a:cs typeface="+mn-lt"/>
              </a:rPr>
              <a:t>The dataset consists of 20 different categorical and continuous parameters of 513 oil deposit.</a:t>
            </a:r>
          </a:p>
          <a:p>
            <a:r>
              <a:rPr lang="en-US" sz="2000" dirty="0">
                <a:ea typeface="+mn-lt"/>
                <a:cs typeface="+mn-lt"/>
              </a:rPr>
              <a:t>There are 72 blanks in one categorical and one continuous parameter.</a:t>
            </a:r>
          </a:p>
          <a:p>
            <a:pPr marL="0" indent="0">
              <a:buNone/>
            </a:pPr>
            <a:endParaRPr lang="en-US" sz="2000" dirty="0">
              <a:solidFill>
                <a:srgbClr val="FF00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D8919C2-21A5-4203-A561-36199718B6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391" y="2760351"/>
            <a:ext cx="9631218" cy="308799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38E2A05-D863-494F-95E5-1862C49D0389}"/>
              </a:ext>
            </a:extLst>
          </p:cNvPr>
          <p:cNvSpPr txBox="1"/>
          <p:nvPr/>
        </p:nvSpPr>
        <p:spPr>
          <a:xfrm>
            <a:off x="5171644" y="5869186"/>
            <a:ext cx="18487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Fig. 1 – source dataset.</a:t>
            </a:r>
            <a:endParaRPr lang="ru-RU" sz="1400" dirty="0"/>
          </a:p>
        </p:txBody>
      </p:sp>
    </p:spTree>
    <p:extLst>
      <p:ext uri="{BB962C8B-B14F-4D97-AF65-F5344CB8AC3E}">
        <p14:creationId xmlns:p14="http://schemas.microsoft.com/office/powerpoint/2010/main" val="27192908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D53043-B192-4261-B934-4A774E6B4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Groups within data</a:t>
            </a:r>
            <a:endParaRPr lang="ru-RU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4B6A3C3F-27A5-4201-AD72-A172F42DC94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61825235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035946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627F1E-5F03-4295-8F63-325291D3E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 of features</a:t>
            </a:r>
            <a:endParaRPr lang="ru-RU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5992CAD7-BBF8-40B8-B88F-372A9F7D7C1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30192195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340669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197</TotalTime>
  <Words>1561</Words>
  <Application>Microsoft Office PowerPoint</Application>
  <PresentationFormat>Widescreen</PresentationFormat>
  <Paragraphs>320</Paragraphs>
  <Slides>41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9" baseType="lpstr">
      <vt:lpstr>Arial</vt:lpstr>
      <vt:lpstr>Calibri</vt:lpstr>
      <vt:lpstr>Calibri (Body)</vt:lpstr>
      <vt:lpstr>Calibri Light</vt:lpstr>
      <vt:lpstr>Courier New</vt:lpstr>
      <vt:lpstr>Quattrocento Sans</vt:lpstr>
      <vt:lpstr>Roboto Mono</vt:lpstr>
      <vt:lpstr>Office Theme</vt:lpstr>
      <vt:lpstr>Geologist</vt:lpstr>
      <vt:lpstr>Plan</vt:lpstr>
      <vt:lpstr>Tasks</vt:lpstr>
      <vt:lpstr>Why these tasks are important?</vt:lpstr>
      <vt:lpstr>Review on existing solutions</vt:lpstr>
      <vt:lpstr>Data understanding</vt:lpstr>
      <vt:lpstr>Dataset</vt:lpstr>
      <vt:lpstr>Groups within data</vt:lpstr>
      <vt:lpstr>Type of features</vt:lpstr>
      <vt:lpstr>Geospatial visualization of the dataset</vt:lpstr>
      <vt:lpstr>Distributions by target features</vt:lpstr>
      <vt:lpstr>Try to find a correlation</vt:lpstr>
      <vt:lpstr>Outliers in numerical features</vt:lpstr>
      <vt:lpstr>PCA with coloring by tectonic regime</vt:lpstr>
      <vt:lpstr>t-SNE with coloring by tectonic regime</vt:lpstr>
      <vt:lpstr>Anomaly detection</vt:lpstr>
      <vt:lpstr>PowerPoint Presentation</vt:lpstr>
      <vt:lpstr>One-class SVM</vt:lpstr>
      <vt:lpstr>Applying SVM to existing dataset</vt:lpstr>
      <vt:lpstr>Applying SVM to existing dataset</vt:lpstr>
      <vt:lpstr>Manual data with anomalies</vt:lpstr>
      <vt:lpstr>Manual data with anomalies</vt:lpstr>
      <vt:lpstr>Data generation</vt:lpstr>
      <vt:lpstr>Gaussian mixture model</vt:lpstr>
      <vt:lpstr>Bayesian networks model</vt:lpstr>
      <vt:lpstr>Discretization strategy</vt:lpstr>
      <vt:lpstr>n_bins in KBinsDiscretizer</vt:lpstr>
      <vt:lpstr>Different BN scores</vt:lpstr>
      <vt:lpstr>BDeu hyperparameter search</vt:lpstr>
      <vt:lpstr>Comparison of BN graphs</vt:lpstr>
      <vt:lpstr>Comparison of BN models performances</vt:lpstr>
      <vt:lpstr>SRMSE</vt:lpstr>
      <vt:lpstr>Data sampling pipeline</vt:lpstr>
      <vt:lpstr>Applying SVM to generated samples</vt:lpstr>
      <vt:lpstr>Filling missing values</vt:lpstr>
      <vt:lpstr>Prediction models</vt:lpstr>
      <vt:lpstr>Data and Parameters</vt:lpstr>
      <vt:lpstr>Comparison of applied models</vt:lpstr>
      <vt:lpstr>Test score</vt:lpstr>
      <vt:lpstr>Comparison of applied models</vt:lpstr>
      <vt:lpstr>Thank you for your attention!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Geologist</dc:title>
  <dc:creator>Кристина Желтова</dc:creator>
  <cp:lastModifiedBy>Кристина Желтова</cp:lastModifiedBy>
  <cp:revision>84</cp:revision>
  <dcterms:created xsi:type="dcterms:W3CDTF">2020-09-12T07:25:10Z</dcterms:created>
  <dcterms:modified xsi:type="dcterms:W3CDTF">2020-09-12T11:27:47Z</dcterms:modified>
</cp:coreProperties>
</file>